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9" r:id="rId1"/>
  </p:sldMasterIdLst>
  <p:sldIdLst>
    <p:sldId id="259" r:id="rId2"/>
  </p:sldIdLst>
  <p:sldSz cx="7772400" cy="100584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8" userDrawn="1">
          <p15:clr>
            <a:srgbClr val="A4A3A4"/>
          </p15:clr>
        </p15:guide>
        <p15:guide id="2" pos="244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33CC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960" autoAdjust="0"/>
    <p:restoredTop sz="96327"/>
  </p:normalViewPr>
  <p:slideViewPr>
    <p:cSldViewPr snapToGrid="0" snapToObjects="1" showGuides="1">
      <p:cViewPr>
        <p:scale>
          <a:sx n="150" d="100"/>
          <a:sy n="150" d="100"/>
        </p:scale>
        <p:origin x="1428" y="-408"/>
      </p:cViewPr>
      <p:guideLst>
        <p:guide orient="horz" pos="3168"/>
        <p:guide pos="244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58" name="Text Placeholder 57">
            <a:extLst>
              <a:ext uri="{FF2B5EF4-FFF2-40B4-BE49-F238E27FC236}">
                <a16:creationId xmlns:a16="http://schemas.microsoft.com/office/drawing/2014/main" id="{77353212-D351-4188-8D0E-BF1DA41E9F97}"/>
              </a:ext>
            </a:extLst>
          </p:cNvPr>
          <p:cNvSpPr>
            <a:spLocks noGrp="1"/>
          </p:cNvSpPr>
          <p:nvPr>
            <p:ph type="body" sz="quarter" idx="22"/>
          </p:nvPr>
        </p:nvSpPr>
        <p:spPr>
          <a:xfrm>
            <a:off x="285750" y="1532821"/>
            <a:ext cx="7200900" cy="7170425"/>
          </a:xfrm>
        </p:spPr>
        <p:txBody>
          <a:bodyPr lIns="0" rIns="0">
            <a:noAutofit/>
          </a:bodyPr>
          <a:lstStyle>
            <a:lvl1pPr marL="0" indent="0">
              <a:buNone/>
              <a:defRPr sz="1200"/>
            </a:lvl1pPr>
            <a:lvl2pPr marL="388620" indent="0">
              <a:buNone/>
              <a:defRPr sz="1200"/>
            </a:lvl2pPr>
            <a:lvl3pPr marL="777240" indent="0">
              <a:buNone/>
              <a:defRPr sz="1050"/>
            </a:lvl3pPr>
            <a:lvl4pPr marL="1165860" indent="0">
              <a:buNone/>
              <a:defRPr sz="1000"/>
            </a:lvl4pPr>
            <a:lvl5pPr marL="1554480" indent="0">
              <a:buNone/>
              <a:defRPr sz="1000"/>
            </a:lvl5pPr>
          </a:lstStyle>
          <a:p>
            <a:pPr lvl="0"/>
            <a:r>
              <a:rPr lang="en-US" dirty="0"/>
              <a:t>Click to edit Master text styles</a:t>
            </a:r>
          </a:p>
        </p:txBody>
      </p:sp>
      <p:sp>
        <p:nvSpPr>
          <p:cNvPr id="51" name="Text Placeholder 38">
            <a:extLst>
              <a:ext uri="{FF2B5EF4-FFF2-40B4-BE49-F238E27FC236}">
                <a16:creationId xmlns:a16="http://schemas.microsoft.com/office/drawing/2014/main" id="{9CC7B918-5686-4DF5-A679-F18687C043CC}"/>
              </a:ext>
            </a:extLst>
          </p:cNvPr>
          <p:cNvSpPr>
            <a:spLocks noGrp="1"/>
          </p:cNvSpPr>
          <p:nvPr>
            <p:ph type="body" sz="quarter" idx="21" hasCustomPrompt="1"/>
          </p:nvPr>
        </p:nvSpPr>
        <p:spPr>
          <a:xfrm>
            <a:off x="3957638" y="276226"/>
            <a:ext cx="3528000" cy="752474"/>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39" name="Text Placeholder 38">
            <a:extLst>
              <a:ext uri="{FF2B5EF4-FFF2-40B4-BE49-F238E27FC236}">
                <a16:creationId xmlns:a16="http://schemas.microsoft.com/office/drawing/2014/main" id="{42FAD240-5968-494C-9E13-B4F644222558}"/>
              </a:ext>
            </a:extLst>
          </p:cNvPr>
          <p:cNvSpPr>
            <a:spLocks noGrp="1"/>
          </p:cNvSpPr>
          <p:nvPr>
            <p:ph type="body" sz="quarter" idx="10" hasCustomPrompt="1"/>
          </p:nvPr>
        </p:nvSpPr>
        <p:spPr>
          <a:xfrm>
            <a:off x="285750" y="1058965"/>
            <a:ext cx="72009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5" name="Text Placeholder 57">
            <a:extLst>
              <a:ext uri="{FF2B5EF4-FFF2-40B4-BE49-F238E27FC236}">
                <a16:creationId xmlns:a16="http://schemas.microsoft.com/office/drawing/2014/main" id="{E1C659FC-1AA9-4D3B-A51A-170D8C378A53}"/>
              </a:ext>
            </a:extLst>
          </p:cNvPr>
          <p:cNvSpPr>
            <a:spLocks noGrp="1"/>
          </p:cNvSpPr>
          <p:nvPr>
            <p:ph type="body" sz="quarter" idx="27" hasCustomPrompt="1"/>
          </p:nvPr>
        </p:nvSpPr>
        <p:spPr>
          <a:xfrm>
            <a:off x="285750" y="8906218"/>
            <a:ext cx="7199888" cy="352800"/>
          </a:xfrm>
        </p:spPr>
        <p:txBody>
          <a:bodyPr lIns="0" rIns="0">
            <a:noAutofit/>
          </a:bodyPr>
          <a:lstStyle>
            <a:lvl1pPr marL="0" indent="0">
              <a:buNone/>
              <a:defRPr sz="600"/>
            </a:lvl1pPr>
            <a:lvl2pPr marL="388620" indent="0">
              <a:buNone/>
              <a:defRPr sz="1200"/>
            </a:lvl2pPr>
            <a:lvl3pPr marL="777240" indent="0">
              <a:buNone/>
              <a:defRPr sz="1050"/>
            </a:lvl3pPr>
            <a:lvl4pPr marL="1165860" indent="0">
              <a:buNone/>
              <a:defRPr sz="1000"/>
            </a:lvl4pPr>
            <a:lvl5pPr marL="1554480" indent="0">
              <a:buNone/>
              <a:defRPr sz="1000"/>
            </a:lvl5pPr>
          </a:lstStyle>
          <a:p>
            <a:pPr lvl="0"/>
            <a:r>
              <a:rPr lang="en-US" dirty="0"/>
              <a:t>Click to insert notes</a:t>
            </a:r>
          </a:p>
        </p:txBody>
      </p:sp>
    </p:spTree>
    <p:extLst>
      <p:ext uri="{BB962C8B-B14F-4D97-AF65-F5344CB8AC3E}">
        <p14:creationId xmlns:p14="http://schemas.microsoft.com/office/powerpoint/2010/main" val="31580365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orm">
    <p:spTree>
      <p:nvGrpSpPr>
        <p:cNvPr id="1" name=""/>
        <p:cNvGrpSpPr/>
        <p:nvPr/>
      </p:nvGrpSpPr>
      <p:grpSpPr>
        <a:xfrm>
          <a:off x="0" y="0"/>
          <a:ext cx="0" cy="0"/>
          <a:chOff x="0" y="0"/>
          <a:chExt cx="0" cy="0"/>
        </a:xfrm>
      </p:grpSpPr>
      <p:sp>
        <p:nvSpPr>
          <p:cNvPr id="3" name="Table Placeholder 2">
            <a:extLst>
              <a:ext uri="{FF2B5EF4-FFF2-40B4-BE49-F238E27FC236}">
                <a16:creationId xmlns:a16="http://schemas.microsoft.com/office/drawing/2014/main" id="{AE544B28-5CBA-4424-9483-20556516BC19}"/>
              </a:ext>
            </a:extLst>
          </p:cNvPr>
          <p:cNvSpPr>
            <a:spLocks noGrp="1"/>
          </p:cNvSpPr>
          <p:nvPr>
            <p:ph type="tbl" sz="quarter" idx="25" hasCustomPrompt="1"/>
          </p:nvPr>
        </p:nvSpPr>
        <p:spPr>
          <a:xfrm>
            <a:off x="285750" y="3652092"/>
            <a:ext cx="7199887" cy="2821071"/>
          </a:xfrm>
        </p:spPr>
        <p:txBody>
          <a:bodyPr>
            <a:normAutofit/>
          </a:bodyPr>
          <a:lstStyle>
            <a:lvl1pPr marL="0" indent="0" algn="ctr">
              <a:buNone/>
              <a:defRPr sz="1000">
                <a:solidFill>
                  <a:schemeClr val="tx2"/>
                </a:solidFill>
              </a:defRPr>
            </a:lvl1pPr>
          </a:lstStyle>
          <a:p>
            <a:r>
              <a:rPr lang="en-CA" dirty="0"/>
              <a:t>Click to insert table</a:t>
            </a:r>
          </a:p>
        </p:txBody>
      </p:sp>
      <p:sp>
        <p:nvSpPr>
          <p:cNvPr id="58" name="Text Placeholder 57">
            <a:extLst>
              <a:ext uri="{FF2B5EF4-FFF2-40B4-BE49-F238E27FC236}">
                <a16:creationId xmlns:a16="http://schemas.microsoft.com/office/drawing/2014/main" id="{77353212-D351-4188-8D0E-BF1DA41E9F97}"/>
              </a:ext>
            </a:extLst>
          </p:cNvPr>
          <p:cNvSpPr>
            <a:spLocks noGrp="1"/>
          </p:cNvSpPr>
          <p:nvPr>
            <p:ph type="body" sz="quarter" idx="22"/>
          </p:nvPr>
        </p:nvSpPr>
        <p:spPr>
          <a:xfrm>
            <a:off x="285750" y="1520629"/>
            <a:ext cx="3312000" cy="1679118"/>
          </a:xfrm>
        </p:spPr>
        <p:txBody>
          <a:bodyPr lIns="0" rIns="0">
            <a:noAutofit/>
          </a:bodyPr>
          <a:lstStyle>
            <a:lvl1pPr marL="0" indent="0">
              <a:buNone/>
              <a:defRPr sz="1000"/>
            </a:lvl1pPr>
            <a:lvl2pPr marL="388620" indent="0">
              <a:buNone/>
              <a:defRPr sz="1200"/>
            </a:lvl2pPr>
            <a:lvl3pPr marL="777240" indent="0">
              <a:buNone/>
              <a:defRPr sz="1050"/>
            </a:lvl3pPr>
            <a:lvl4pPr marL="1165860" indent="0">
              <a:buNone/>
              <a:defRPr sz="1000"/>
            </a:lvl4pPr>
            <a:lvl5pPr marL="1554480" indent="0">
              <a:buNone/>
              <a:defRPr sz="1000"/>
            </a:lvl5pPr>
          </a:lstStyle>
          <a:p>
            <a:pPr lvl="0"/>
            <a:r>
              <a:rPr lang="en-US" dirty="0"/>
              <a:t>Click to edit Master text styles</a:t>
            </a:r>
          </a:p>
        </p:txBody>
      </p:sp>
      <p:sp>
        <p:nvSpPr>
          <p:cNvPr id="51" name="Text Placeholder 38">
            <a:extLst>
              <a:ext uri="{FF2B5EF4-FFF2-40B4-BE49-F238E27FC236}">
                <a16:creationId xmlns:a16="http://schemas.microsoft.com/office/drawing/2014/main" id="{9CC7B918-5686-4DF5-A679-F18687C043CC}"/>
              </a:ext>
            </a:extLst>
          </p:cNvPr>
          <p:cNvSpPr>
            <a:spLocks noGrp="1"/>
          </p:cNvSpPr>
          <p:nvPr>
            <p:ph type="body" sz="quarter" idx="21" hasCustomPrompt="1"/>
          </p:nvPr>
        </p:nvSpPr>
        <p:spPr>
          <a:xfrm>
            <a:off x="3957638" y="276226"/>
            <a:ext cx="3528000" cy="754379"/>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46" name="Picture Placeholder 43">
            <a:extLst>
              <a:ext uri="{FF2B5EF4-FFF2-40B4-BE49-F238E27FC236}">
                <a16:creationId xmlns:a16="http://schemas.microsoft.com/office/drawing/2014/main" id="{C01AC837-5434-4934-98EA-535A4E5DC1C5}"/>
              </a:ext>
            </a:extLst>
          </p:cNvPr>
          <p:cNvSpPr>
            <a:spLocks noGrp="1"/>
          </p:cNvSpPr>
          <p:nvPr>
            <p:ph type="pic" sz="quarter" idx="16" hasCustomPrompt="1"/>
          </p:nvPr>
        </p:nvSpPr>
        <p:spPr>
          <a:xfrm>
            <a:off x="5477097" y="6782026"/>
            <a:ext cx="2008541" cy="2015637"/>
          </a:xfrm>
        </p:spPr>
        <p:txBody>
          <a:bodyPr>
            <a:normAutofit/>
          </a:bodyPr>
          <a:lstStyle>
            <a:lvl1pPr marL="0" indent="0" algn="ctr">
              <a:buNone/>
              <a:defRPr sz="1000">
                <a:solidFill>
                  <a:schemeClr val="tx2"/>
                </a:solidFill>
              </a:defRPr>
            </a:lvl1pPr>
          </a:lstStyle>
          <a:p>
            <a:r>
              <a:rPr lang="en-CA" dirty="0"/>
              <a:t>insert picture</a:t>
            </a:r>
          </a:p>
        </p:txBody>
      </p:sp>
      <p:sp>
        <p:nvSpPr>
          <p:cNvPr id="47" name="Text Placeholder 38">
            <a:extLst>
              <a:ext uri="{FF2B5EF4-FFF2-40B4-BE49-F238E27FC236}">
                <a16:creationId xmlns:a16="http://schemas.microsoft.com/office/drawing/2014/main" id="{3350514B-457A-4449-9569-39731C328830}"/>
              </a:ext>
            </a:extLst>
          </p:cNvPr>
          <p:cNvSpPr>
            <a:spLocks noGrp="1"/>
          </p:cNvSpPr>
          <p:nvPr>
            <p:ph type="body" sz="quarter" idx="17" hasCustomPrompt="1"/>
          </p:nvPr>
        </p:nvSpPr>
        <p:spPr>
          <a:xfrm>
            <a:off x="3748722" y="1150165"/>
            <a:ext cx="1782000" cy="187200"/>
          </a:xfrm>
          <a:noFill/>
        </p:spPr>
        <p:txBody>
          <a:bodyPr wrap="square" lIns="0" rIns="0" rtlCol="0" anchor="ctr">
            <a:noAutofit/>
          </a:bodyPr>
          <a:lstStyle>
            <a:lvl1pPr marL="0" indent="0" algn="ctr">
              <a:buNone/>
              <a:defRPr lang="en-CA" sz="1000" dirty="0">
                <a:solidFill>
                  <a:schemeClr val="bg2">
                    <a:lumMod val="50000"/>
                  </a:schemeClr>
                </a:solidFill>
              </a:defRPr>
            </a:lvl1pPr>
          </a:lstStyle>
          <a:p>
            <a:pPr marL="0" lvl="0" algn="ctr" defTabSz="457200"/>
            <a:r>
              <a:rPr lang="en-US" dirty="0"/>
              <a:t>insert header</a:t>
            </a:r>
            <a:endParaRPr lang="en-CA" dirty="0"/>
          </a:p>
        </p:txBody>
      </p:sp>
      <p:sp>
        <p:nvSpPr>
          <p:cNvPr id="45" name="Picture Placeholder 43">
            <a:extLst>
              <a:ext uri="{FF2B5EF4-FFF2-40B4-BE49-F238E27FC236}">
                <a16:creationId xmlns:a16="http://schemas.microsoft.com/office/drawing/2014/main" id="{55AC6182-5EA8-4E99-BE20-983789034E35}"/>
              </a:ext>
            </a:extLst>
          </p:cNvPr>
          <p:cNvSpPr>
            <a:spLocks noGrp="1"/>
          </p:cNvSpPr>
          <p:nvPr>
            <p:ph type="pic" sz="quarter" idx="15" hasCustomPrompt="1"/>
          </p:nvPr>
        </p:nvSpPr>
        <p:spPr>
          <a:xfrm>
            <a:off x="5704650" y="1338565"/>
            <a:ext cx="1782000" cy="1666800"/>
          </a:xfrm>
        </p:spPr>
        <p:txBody>
          <a:bodyPr>
            <a:normAutofit/>
          </a:bodyPr>
          <a:lstStyle>
            <a:lvl1pPr marL="0" indent="0" algn="ctr">
              <a:buNone/>
              <a:defRPr sz="1000">
                <a:solidFill>
                  <a:schemeClr val="tx2"/>
                </a:solidFill>
              </a:defRPr>
            </a:lvl1pPr>
          </a:lstStyle>
          <a:p>
            <a:r>
              <a:rPr lang="en-CA" dirty="0"/>
              <a:t>insert picture</a:t>
            </a:r>
          </a:p>
        </p:txBody>
      </p:sp>
      <p:sp>
        <p:nvSpPr>
          <p:cNvPr id="44" name="Picture Placeholder 43">
            <a:extLst>
              <a:ext uri="{FF2B5EF4-FFF2-40B4-BE49-F238E27FC236}">
                <a16:creationId xmlns:a16="http://schemas.microsoft.com/office/drawing/2014/main" id="{54E789C2-5666-4D6B-A001-690F47C2B3E4}"/>
              </a:ext>
            </a:extLst>
          </p:cNvPr>
          <p:cNvSpPr>
            <a:spLocks noGrp="1"/>
          </p:cNvSpPr>
          <p:nvPr>
            <p:ph type="pic" sz="quarter" idx="14" hasCustomPrompt="1"/>
          </p:nvPr>
        </p:nvSpPr>
        <p:spPr>
          <a:xfrm>
            <a:off x="3749417" y="1338565"/>
            <a:ext cx="1782000" cy="1666800"/>
          </a:xfrm>
        </p:spPr>
        <p:txBody>
          <a:bodyPr>
            <a:normAutofit/>
          </a:bodyPr>
          <a:lstStyle>
            <a:lvl1pPr marL="0" indent="0" algn="ctr">
              <a:buNone/>
              <a:defRPr sz="1000">
                <a:solidFill>
                  <a:schemeClr val="tx2"/>
                </a:solidFill>
              </a:defRPr>
            </a:lvl1pPr>
          </a:lstStyle>
          <a:p>
            <a:r>
              <a:rPr lang="en-CA" dirty="0"/>
              <a:t>insert picture</a:t>
            </a:r>
          </a:p>
        </p:txBody>
      </p:sp>
      <p:sp>
        <p:nvSpPr>
          <p:cNvPr id="42" name="Text Placeholder 38">
            <a:extLst>
              <a:ext uri="{FF2B5EF4-FFF2-40B4-BE49-F238E27FC236}">
                <a16:creationId xmlns:a16="http://schemas.microsoft.com/office/drawing/2014/main" id="{83A46CCF-90C0-4873-9D3D-9AAA95F57A4A}"/>
              </a:ext>
            </a:extLst>
          </p:cNvPr>
          <p:cNvSpPr>
            <a:spLocks noGrp="1"/>
          </p:cNvSpPr>
          <p:nvPr>
            <p:ph type="body" sz="quarter" idx="13" hasCustomPrompt="1"/>
          </p:nvPr>
        </p:nvSpPr>
        <p:spPr>
          <a:xfrm>
            <a:off x="285749" y="7814351"/>
            <a:ext cx="4494209"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41" name="Text Placeholder 38">
            <a:extLst>
              <a:ext uri="{FF2B5EF4-FFF2-40B4-BE49-F238E27FC236}">
                <a16:creationId xmlns:a16="http://schemas.microsoft.com/office/drawing/2014/main" id="{CB52BB56-5B23-4F4C-8A0A-CB2D0C61E851}"/>
              </a:ext>
            </a:extLst>
          </p:cNvPr>
          <p:cNvSpPr>
            <a:spLocks noGrp="1"/>
          </p:cNvSpPr>
          <p:nvPr>
            <p:ph type="body" sz="quarter" idx="12" hasCustomPrompt="1"/>
          </p:nvPr>
        </p:nvSpPr>
        <p:spPr>
          <a:xfrm>
            <a:off x="285749" y="6645951"/>
            <a:ext cx="4494209"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40" name="Text Placeholder 38">
            <a:extLst>
              <a:ext uri="{FF2B5EF4-FFF2-40B4-BE49-F238E27FC236}">
                <a16:creationId xmlns:a16="http://schemas.microsoft.com/office/drawing/2014/main" id="{F027EBEA-E26B-4B85-BA30-E49C0E34CAB5}"/>
              </a:ext>
            </a:extLst>
          </p:cNvPr>
          <p:cNvSpPr>
            <a:spLocks noGrp="1"/>
          </p:cNvSpPr>
          <p:nvPr>
            <p:ph type="body" sz="quarter" idx="11" hasCustomPrompt="1"/>
          </p:nvPr>
        </p:nvSpPr>
        <p:spPr>
          <a:xfrm>
            <a:off x="285749" y="3202727"/>
            <a:ext cx="7200893"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39" name="Text Placeholder 38">
            <a:extLst>
              <a:ext uri="{FF2B5EF4-FFF2-40B4-BE49-F238E27FC236}">
                <a16:creationId xmlns:a16="http://schemas.microsoft.com/office/drawing/2014/main" id="{42FAD240-5968-494C-9E13-B4F644222558}"/>
              </a:ext>
            </a:extLst>
          </p:cNvPr>
          <p:cNvSpPr>
            <a:spLocks noGrp="1"/>
          </p:cNvSpPr>
          <p:nvPr>
            <p:ph type="body" sz="quarter" idx="10" hasCustomPrompt="1"/>
          </p:nvPr>
        </p:nvSpPr>
        <p:spPr>
          <a:xfrm>
            <a:off x="285750" y="1058965"/>
            <a:ext cx="33120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48" name="Text Placeholder 38">
            <a:extLst>
              <a:ext uri="{FF2B5EF4-FFF2-40B4-BE49-F238E27FC236}">
                <a16:creationId xmlns:a16="http://schemas.microsoft.com/office/drawing/2014/main" id="{FAB3F249-6E9D-4F68-9B20-6F75291F9C98}"/>
              </a:ext>
            </a:extLst>
          </p:cNvPr>
          <p:cNvSpPr>
            <a:spLocks noGrp="1"/>
          </p:cNvSpPr>
          <p:nvPr>
            <p:ph type="body" sz="quarter" idx="18" hasCustomPrompt="1"/>
          </p:nvPr>
        </p:nvSpPr>
        <p:spPr>
          <a:xfrm>
            <a:off x="5703955" y="1150165"/>
            <a:ext cx="1782000" cy="187200"/>
          </a:xfrm>
          <a:noFill/>
        </p:spPr>
        <p:txBody>
          <a:bodyPr wrap="square" lIns="0" rIns="0" rtlCol="0" anchor="ctr">
            <a:noAutofit/>
          </a:bodyPr>
          <a:lstStyle>
            <a:lvl1pPr marL="0" indent="0" algn="ctr">
              <a:buNone/>
              <a:defRPr lang="en-CA" sz="1000" dirty="0">
                <a:solidFill>
                  <a:schemeClr val="bg2">
                    <a:lumMod val="50000"/>
                  </a:schemeClr>
                </a:solidFill>
              </a:defRPr>
            </a:lvl1pPr>
          </a:lstStyle>
          <a:p>
            <a:pPr marL="0" lvl="0" algn="ctr" defTabSz="457200"/>
            <a:r>
              <a:rPr lang="en-US" dirty="0"/>
              <a:t>insert header</a:t>
            </a:r>
            <a:endParaRPr lang="en-CA" dirty="0"/>
          </a:p>
        </p:txBody>
      </p:sp>
      <p:sp>
        <p:nvSpPr>
          <p:cNvPr id="49" name="Text Placeholder 38">
            <a:extLst>
              <a:ext uri="{FF2B5EF4-FFF2-40B4-BE49-F238E27FC236}">
                <a16:creationId xmlns:a16="http://schemas.microsoft.com/office/drawing/2014/main" id="{4E23D755-77E4-44EB-A582-6089DEA2A587}"/>
              </a:ext>
            </a:extLst>
          </p:cNvPr>
          <p:cNvSpPr>
            <a:spLocks noGrp="1"/>
          </p:cNvSpPr>
          <p:nvPr>
            <p:ph type="body" sz="quarter" idx="19" hasCustomPrompt="1"/>
          </p:nvPr>
        </p:nvSpPr>
        <p:spPr>
          <a:xfrm>
            <a:off x="3748722" y="3012547"/>
            <a:ext cx="1782000" cy="187200"/>
          </a:xfrm>
          <a:noFill/>
        </p:spPr>
        <p:txBody>
          <a:bodyPr wrap="square" lIns="0" rIns="0" rtlCol="0" anchor="ctr">
            <a:noAutofit/>
          </a:bodyPr>
          <a:lstStyle>
            <a:lvl1pPr marL="0" indent="0" algn="ctr">
              <a:buNone/>
              <a:defRPr lang="en-CA" sz="1000" dirty="0">
                <a:solidFill>
                  <a:schemeClr val="bg2">
                    <a:lumMod val="50000"/>
                  </a:schemeClr>
                </a:solidFill>
              </a:defRPr>
            </a:lvl1pPr>
          </a:lstStyle>
          <a:p>
            <a:pPr marL="0" lvl="0" algn="ctr" defTabSz="457200"/>
            <a:r>
              <a:rPr lang="en-US" dirty="0"/>
              <a:t>insert footer</a:t>
            </a:r>
            <a:endParaRPr lang="en-CA" dirty="0"/>
          </a:p>
        </p:txBody>
      </p:sp>
      <p:sp>
        <p:nvSpPr>
          <p:cNvPr id="50" name="Text Placeholder 38">
            <a:extLst>
              <a:ext uri="{FF2B5EF4-FFF2-40B4-BE49-F238E27FC236}">
                <a16:creationId xmlns:a16="http://schemas.microsoft.com/office/drawing/2014/main" id="{9206FD68-B5EB-4BB3-8100-8ED09892BD1C}"/>
              </a:ext>
            </a:extLst>
          </p:cNvPr>
          <p:cNvSpPr>
            <a:spLocks noGrp="1"/>
          </p:cNvSpPr>
          <p:nvPr>
            <p:ph type="body" sz="quarter" idx="20" hasCustomPrompt="1"/>
          </p:nvPr>
        </p:nvSpPr>
        <p:spPr>
          <a:xfrm>
            <a:off x="5703955" y="3012547"/>
            <a:ext cx="1782000" cy="187200"/>
          </a:xfrm>
          <a:noFill/>
        </p:spPr>
        <p:txBody>
          <a:bodyPr wrap="square" lIns="0" rIns="0" rtlCol="0" anchor="ctr">
            <a:noAutofit/>
          </a:bodyPr>
          <a:lstStyle>
            <a:lvl1pPr marL="0" indent="0" algn="ctr">
              <a:buNone/>
              <a:defRPr lang="en-CA" sz="1000" dirty="0">
                <a:solidFill>
                  <a:schemeClr val="bg2">
                    <a:lumMod val="50000"/>
                  </a:schemeClr>
                </a:solidFill>
              </a:defRPr>
            </a:lvl1pPr>
          </a:lstStyle>
          <a:p>
            <a:pPr marL="0" lvl="0" algn="ctr" defTabSz="457200"/>
            <a:r>
              <a:rPr lang="en-US" dirty="0"/>
              <a:t>insert footer</a:t>
            </a:r>
            <a:endParaRPr lang="en-CA" dirty="0"/>
          </a:p>
        </p:txBody>
      </p:sp>
      <p:sp>
        <p:nvSpPr>
          <p:cNvPr id="15" name="Text Placeholder 57">
            <a:extLst>
              <a:ext uri="{FF2B5EF4-FFF2-40B4-BE49-F238E27FC236}">
                <a16:creationId xmlns:a16="http://schemas.microsoft.com/office/drawing/2014/main" id="{21DA9B07-2206-40DF-BBB2-4CC98C9DF2E9}"/>
              </a:ext>
            </a:extLst>
          </p:cNvPr>
          <p:cNvSpPr>
            <a:spLocks noGrp="1"/>
          </p:cNvSpPr>
          <p:nvPr>
            <p:ph type="body" sz="quarter" idx="23"/>
          </p:nvPr>
        </p:nvSpPr>
        <p:spPr>
          <a:xfrm>
            <a:off x="285750" y="7118545"/>
            <a:ext cx="4494208" cy="695806"/>
          </a:xfrm>
        </p:spPr>
        <p:txBody>
          <a:bodyPr lIns="0" rIns="0">
            <a:noAutofit/>
          </a:bodyPr>
          <a:lstStyle>
            <a:lvl1pPr marL="171450" indent="-171450">
              <a:buFont typeface="Arial" panose="020B0604020202020204" pitchFamily="34" charset="0"/>
              <a:buChar char="•"/>
              <a:defRPr sz="1000"/>
            </a:lvl1pPr>
            <a:lvl2pPr marL="388620" indent="0">
              <a:buNone/>
              <a:defRPr sz="1200"/>
            </a:lvl2pPr>
            <a:lvl3pPr marL="777240" indent="0">
              <a:buNone/>
              <a:defRPr sz="1050"/>
            </a:lvl3pPr>
            <a:lvl4pPr marL="1165860" indent="0">
              <a:buNone/>
              <a:defRPr sz="1000"/>
            </a:lvl4pPr>
            <a:lvl5pPr marL="1554480" indent="0">
              <a:buNone/>
              <a:defRPr sz="1000"/>
            </a:lvl5pPr>
          </a:lstStyle>
          <a:p>
            <a:pPr lvl="0"/>
            <a:r>
              <a:rPr lang="en-US" dirty="0"/>
              <a:t>Click to edit Master text styles</a:t>
            </a:r>
          </a:p>
        </p:txBody>
      </p:sp>
      <p:sp>
        <p:nvSpPr>
          <p:cNvPr id="16" name="Text Placeholder 57">
            <a:extLst>
              <a:ext uri="{FF2B5EF4-FFF2-40B4-BE49-F238E27FC236}">
                <a16:creationId xmlns:a16="http://schemas.microsoft.com/office/drawing/2014/main" id="{1E597BE8-FFD0-4996-A0C9-29B10155B05C}"/>
              </a:ext>
            </a:extLst>
          </p:cNvPr>
          <p:cNvSpPr>
            <a:spLocks noGrp="1"/>
          </p:cNvSpPr>
          <p:nvPr>
            <p:ph type="body" sz="quarter" idx="24"/>
          </p:nvPr>
        </p:nvSpPr>
        <p:spPr>
          <a:xfrm>
            <a:off x="285750" y="8275151"/>
            <a:ext cx="4494208" cy="695806"/>
          </a:xfrm>
        </p:spPr>
        <p:txBody>
          <a:bodyPr lIns="0" rIns="0">
            <a:noAutofit/>
          </a:bodyPr>
          <a:lstStyle>
            <a:lvl1pPr marL="171450" indent="-171450">
              <a:buFont typeface="Arial" panose="020B0604020202020204" pitchFamily="34" charset="0"/>
              <a:buChar char="•"/>
              <a:defRPr sz="1000"/>
            </a:lvl1pPr>
            <a:lvl2pPr marL="388620" indent="0">
              <a:buNone/>
              <a:defRPr sz="1200"/>
            </a:lvl2pPr>
            <a:lvl3pPr marL="777240" indent="0">
              <a:buNone/>
              <a:defRPr sz="1050"/>
            </a:lvl3pPr>
            <a:lvl4pPr marL="1165860" indent="0">
              <a:buNone/>
              <a:defRPr sz="1000"/>
            </a:lvl4pPr>
            <a:lvl5pPr marL="1554480" indent="0">
              <a:buNone/>
              <a:defRPr sz="1000"/>
            </a:lvl5pPr>
          </a:lstStyle>
          <a:p>
            <a:pPr lvl="0"/>
            <a:r>
              <a:rPr lang="en-US" dirty="0"/>
              <a:t>Click to edit Master text styles</a:t>
            </a:r>
          </a:p>
        </p:txBody>
      </p:sp>
    </p:spTree>
    <p:extLst>
      <p:ext uri="{BB962C8B-B14F-4D97-AF65-F5344CB8AC3E}">
        <p14:creationId xmlns:p14="http://schemas.microsoft.com/office/powerpoint/2010/main" val="23656935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0" name="Table Placeholder 19">
            <a:extLst>
              <a:ext uri="{FF2B5EF4-FFF2-40B4-BE49-F238E27FC236}">
                <a16:creationId xmlns:a16="http://schemas.microsoft.com/office/drawing/2014/main" id="{0EEF14FA-EB9C-452E-AE20-8AB369B7C7E7}"/>
              </a:ext>
            </a:extLst>
          </p:cNvPr>
          <p:cNvSpPr>
            <a:spLocks noGrp="1"/>
          </p:cNvSpPr>
          <p:nvPr>
            <p:ph type="tbl" sz="quarter" idx="26" hasCustomPrompt="1"/>
          </p:nvPr>
        </p:nvSpPr>
        <p:spPr>
          <a:xfrm>
            <a:off x="285751" y="4474958"/>
            <a:ext cx="3671886" cy="4228287"/>
          </a:xfrm>
        </p:spPr>
        <p:txBody>
          <a:bodyPr>
            <a:normAutofit/>
          </a:bodyPr>
          <a:lstStyle>
            <a:lvl1pPr marL="0" indent="0" algn="ctr">
              <a:buNone/>
              <a:defRPr sz="1000">
                <a:solidFill>
                  <a:schemeClr val="tx2"/>
                </a:solidFill>
              </a:defRPr>
            </a:lvl1pPr>
          </a:lstStyle>
          <a:p>
            <a:r>
              <a:rPr lang="en-CA" dirty="0"/>
              <a:t>Click to insert table</a:t>
            </a:r>
          </a:p>
        </p:txBody>
      </p:sp>
      <p:sp>
        <p:nvSpPr>
          <p:cNvPr id="16" name="Text Placeholder 38">
            <a:extLst>
              <a:ext uri="{FF2B5EF4-FFF2-40B4-BE49-F238E27FC236}">
                <a16:creationId xmlns:a16="http://schemas.microsoft.com/office/drawing/2014/main" id="{7AF5CB10-542E-40EA-B6CA-656D164EE983}"/>
              </a:ext>
            </a:extLst>
          </p:cNvPr>
          <p:cNvSpPr>
            <a:spLocks noGrp="1"/>
          </p:cNvSpPr>
          <p:nvPr>
            <p:ph type="body" sz="quarter" idx="24" hasCustomPrompt="1"/>
          </p:nvPr>
        </p:nvSpPr>
        <p:spPr>
          <a:xfrm>
            <a:off x="285750" y="4014158"/>
            <a:ext cx="36720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7" name="Text Placeholder 38">
            <a:extLst>
              <a:ext uri="{FF2B5EF4-FFF2-40B4-BE49-F238E27FC236}">
                <a16:creationId xmlns:a16="http://schemas.microsoft.com/office/drawing/2014/main" id="{1A0C58A3-4D76-42F1-BA69-3745584AC277}"/>
              </a:ext>
            </a:extLst>
          </p:cNvPr>
          <p:cNvSpPr>
            <a:spLocks noGrp="1"/>
          </p:cNvSpPr>
          <p:nvPr>
            <p:ph type="body" sz="quarter" idx="21" hasCustomPrompt="1"/>
          </p:nvPr>
        </p:nvSpPr>
        <p:spPr>
          <a:xfrm>
            <a:off x="3957638" y="276226"/>
            <a:ext cx="3528000" cy="752474"/>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8" name="Text Placeholder 38">
            <a:extLst>
              <a:ext uri="{FF2B5EF4-FFF2-40B4-BE49-F238E27FC236}">
                <a16:creationId xmlns:a16="http://schemas.microsoft.com/office/drawing/2014/main" id="{47C72CA1-5C62-431D-A8B2-C746EDDD1C40}"/>
              </a:ext>
            </a:extLst>
          </p:cNvPr>
          <p:cNvSpPr>
            <a:spLocks noGrp="1"/>
          </p:cNvSpPr>
          <p:nvPr>
            <p:ph type="body" sz="quarter" idx="10" hasCustomPrompt="1"/>
          </p:nvPr>
        </p:nvSpPr>
        <p:spPr>
          <a:xfrm>
            <a:off x="285750" y="1058965"/>
            <a:ext cx="36720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15" name="Text Placeholder 57">
            <a:extLst>
              <a:ext uri="{FF2B5EF4-FFF2-40B4-BE49-F238E27FC236}">
                <a16:creationId xmlns:a16="http://schemas.microsoft.com/office/drawing/2014/main" id="{ED9E73AA-7F59-420F-82F9-A4589980582C}"/>
              </a:ext>
            </a:extLst>
          </p:cNvPr>
          <p:cNvSpPr>
            <a:spLocks noGrp="1"/>
          </p:cNvSpPr>
          <p:nvPr>
            <p:ph type="body" sz="quarter" idx="23"/>
          </p:nvPr>
        </p:nvSpPr>
        <p:spPr>
          <a:xfrm>
            <a:off x="285750" y="1520629"/>
            <a:ext cx="3671888" cy="2200192"/>
          </a:xfrm>
        </p:spPr>
        <p:txBody>
          <a:bodyPr lIns="0" rIns="0">
            <a:noAutofit/>
          </a:bodyPr>
          <a:lstStyle>
            <a:lvl1pPr marL="0" indent="0">
              <a:buNone/>
              <a:defRPr sz="1000"/>
            </a:lvl1pPr>
            <a:lvl2pPr marL="388620" indent="0">
              <a:buNone/>
              <a:defRPr sz="1200"/>
            </a:lvl2pPr>
            <a:lvl3pPr marL="777240" indent="0">
              <a:buNone/>
              <a:defRPr sz="1050"/>
            </a:lvl3pPr>
            <a:lvl4pPr marL="1165860" indent="0">
              <a:buNone/>
              <a:defRPr sz="1000"/>
            </a:lvl4pPr>
            <a:lvl5pPr marL="1554480" indent="0">
              <a:buNone/>
              <a:defRPr sz="1000"/>
            </a:lvl5pPr>
          </a:lstStyle>
          <a:p>
            <a:pPr lvl="0"/>
            <a:r>
              <a:rPr lang="en-US" dirty="0"/>
              <a:t>Click to edit Master text styles</a:t>
            </a:r>
          </a:p>
        </p:txBody>
      </p:sp>
      <p:sp>
        <p:nvSpPr>
          <p:cNvPr id="18" name="Text Placeholder 57">
            <a:extLst>
              <a:ext uri="{FF2B5EF4-FFF2-40B4-BE49-F238E27FC236}">
                <a16:creationId xmlns:a16="http://schemas.microsoft.com/office/drawing/2014/main" id="{F018E05D-5E03-4E94-B5F8-749947DC8657}"/>
              </a:ext>
            </a:extLst>
          </p:cNvPr>
          <p:cNvSpPr>
            <a:spLocks noGrp="1"/>
          </p:cNvSpPr>
          <p:nvPr>
            <p:ph type="body" sz="quarter" idx="25"/>
          </p:nvPr>
        </p:nvSpPr>
        <p:spPr>
          <a:xfrm>
            <a:off x="4339238" y="1200149"/>
            <a:ext cx="3146400" cy="7503096"/>
          </a:xfrm>
          <a:solidFill>
            <a:schemeClr val="accent3"/>
          </a:solidFill>
        </p:spPr>
        <p:txBody>
          <a:bodyPr lIns="144000" rIns="144000">
            <a:noAutofit/>
          </a:bodyPr>
          <a:lstStyle>
            <a:lvl1pPr marL="0" indent="0">
              <a:lnSpc>
                <a:spcPct val="100000"/>
              </a:lnSpc>
              <a:spcBef>
                <a:spcPts val="0"/>
              </a:spcBef>
              <a:buNone/>
              <a:defRPr sz="1000">
                <a:solidFill>
                  <a:schemeClr val="bg1"/>
                </a:solidFill>
              </a:defRPr>
            </a:lvl1pPr>
            <a:lvl2pPr marL="388620" indent="0">
              <a:buNone/>
              <a:defRPr sz="1200"/>
            </a:lvl2pPr>
            <a:lvl3pPr marL="777240" indent="0">
              <a:buNone/>
              <a:defRPr sz="1050"/>
            </a:lvl3pPr>
            <a:lvl4pPr marL="1165860" indent="0">
              <a:buNone/>
              <a:defRPr sz="1000"/>
            </a:lvl4pPr>
            <a:lvl5pPr marL="1554480" indent="0">
              <a:buNone/>
              <a:defRPr sz="1000"/>
            </a:lvl5pPr>
          </a:lstStyle>
          <a:p>
            <a:pPr lvl="0"/>
            <a:r>
              <a:rPr lang="en-US" dirty="0"/>
              <a:t>Click to edit Master text styles</a:t>
            </a:r>
          </a:p>
        </p:txBody>
      </p:sp>
      <p:sp>
        <p:nvSpPr>
          <p:cNvPr id="21" name="Text Placeholder 57">
            <a:extLst>
              <a:ext uri="{FF2B5EF4-FFF2-40B4-BE49-F238E27FC236}">
                <a16:creationId xmlns:a16="http://schemas.microsoft.com/office/drawing/2014/main" id="{E5A4543B-4EDE-48BF-921B-D2CA4C5F2C69}"/>
              </a:ext>
            </a:extLst>
          </p:cNvPr>
          <p:cNvSpPr>
            <a:spLocks noGrp="1"/>
          </p:cNvSpPr>
          <p:nvPr>
            <p:ph type="body" sz="quarter" idx="27" hasCustomPrompt="1"/>
          </p:nvPr>
        </p:nvSpPr>
        <p:spPr>
          <a:xfrm>
            <a:off x="285750" y="8906218"/>
            <a:ext cx="7199888" cy="352800"/>
          </a:xfrm>
        </p:spPr>
        <p:txBody>
          <a:bodyPr lIns="0" rIns="0">
            <a:noAutofit/>
          </a:bodyPr>
          <a:lstStyle>
            <a:lvl1pPr marL="0" indent="0">
              <a:buNone/>
              <a:defRPr sz="600"/>
            </a:lvl1pPr>
            <a:lvl2pPr marL="388620" indent="0">
              <a:buNone/>
              <a:defRPr sz="1200"/>
            </a:lvl2pPr>
            <a:lvl3pPr marL="777240" indent="0">
              <a:buNone/>
              <a:defRPr sz="1050"/>
            </a:lvl3pPr>
            <a:lvl4pPr marL="1165860" indent="0">
              <a:buNone/>
              <a:defRPr sz="1000"/>
            </a:lvl4pPr>
            <a:lvl5pPr marL="1554480" indent="0">
              <a:buNone/>
              <a:defRPr sz="1000"/>
            </a:lvl5pPr>
          </a:lstStyle>
          <a:p>
            <a:pPr lvl="0"/>
            <a:r>
              <a:rPr lang="en-US" dirty="0"/>
              <a:t>Click to insert notes</a:t>
            </a:r>
          </a:p>
        </p:txBody>
      </p:sp>
    </p:spTree>
    <p:extLst>
      <p:ext uri="{BB962C8B-B14F-4D97-AF65-F5344CB8AC3E}">
        <p14:creationId xmlns:p14="http://schemas.microsoft.com/office/powerpoint/2010/main" val="3513188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85750" y="2111671"/>
            <a:ext cx="7200899" cy="3119551"/>
          </a:xfrm>
        </p:spPr>
        <p:txBody>
          <a:bodyPr anchor="b"/>
          <a:lstStyle>
            <a:lvl1pPr>
              <a:defRPr sz="5100"/>
            </a:lvl1pPr>
          </a:lstStyle>
          <a:p>
            <a:r>
              <a:rPr lang="en-US" dirty="0"/>
              <a:t>Click to edit Master title style</a:t>
            </a:r>
          </a:p>
        </p:txBody>
      </p:sp>
      <p:sp>
        <p:nvSpPr>
          <p:cNvPr id="3" name="Text Placeholder 2"/>
          <p:cNvSpPr>
            <a:spLocks noGrp="1"/>
          </p:cNvSpPr>
          <p:nvPr>
            <p:ph type="body" idx="1"/>
          </p:nvPr>
        </p:nvSpPr>
        <p:spPr>
          <a:xfrm>
            <a:off x="285751" y="5270806"/>
            <a:ext cx="7200900" cy="1412866"/>
          </a:xfrm>
        </p:spPr>
        <p:txBody>
          <a:bodyPr/>
          <a:lstStyle>
            <a:lvl1pPr marL="0" indent="0">
              <a:buNone/>
              <a:defRPr sz="2040">
                <a:solidFill>
                  <a:schemeClr val="tx1"/>
                </a:solidFill>
              </a:defRPr>
            </a:lvl1pPr>
            <a:lvl2pPr marL="388620" indent="0">
              <a:buNone/>
              <a:defRPr sz="1700">
                <a:solidFill>
                  <a:schemeClr val="tx1">
                    <a:tint val="75000"/>
                  </a:schemeClr>
                </a:solidFill>
              </a:defRPr>
            </a:lvl2pPr>
            <a:lvl3pPr marL="777240" indent="0">
              <a:buNone/>
              <a:defRPr sz="1530">
                <a:solidFill>
                  <a:schemeClr val="tx1">
                    <a:tint val="75000"/>
                  </a:schemeClr>
                </a:solidFill>
              </a:defRPr>
            </a:lvl3pPr>
            <a:lvl4pPr marL="1165860" indent="0">
              <a:buNone/>
              <a:defRPr sz="1360">
                <a:solidFill>
                  <a:schemeClr val="tx1">
                    <a:tint val="75000"/>
                  </a:schemeClr>
                </a:solidFill>
              </a:defRPr>
            </a:lvl4pPr>
            <a:lvl5pPr marL="1554480" indent="0">
              <a:buNone/>
              <a:defRPr sz="1360">
                <a:solidFill>
                  <a:schemeClr val="tx1">
                    <a:tint val="75000"/>
                  </a:schemeClr>
                </a:solidFill>
              </a:defRPr>
            </a:lvl5pPr>
            <a:lvl6pPr marL="1943100" indent="0">
              <a:buNone/>
              <a:defRPr sz="1360">
                <a:solidFill>
                  <a:schemeClr val="tx1">
                    <a:tint val="75000"/>
                  </a:schemeClr>
                </a:solidFill>
              </a:defRPr>
            </a:lvl6pPr>
            <a:lvl7pPr marL="2331720" indent="0">
              <a:buNone/>
              <a:defRPr sz="1360">
                <a:solidFill>
                  <a:schemeClr val="tx1">
                    <a:tint val="75000"/>
                  </a:schemeClr>
                </a:solidFill>
              </a:defRPr>
            </a:lvl7pPr>
            <a:lvl8pPr marL="2720340" indent="0">
              <a:buNone/>
              <a:defRPr sz="1360">
                <a:solidFill>
                  <a:schemeClr val="tx1">
                    <a:tint val="75000"/>
                  </a:schemeClr>
                </a:solidFill>
              </a:defRPr>
            </a:lvl8pPr>
            <a:lvl9pPr marL="3108960" indent="0">
              <a:buNone/>
              <a:defRPr sz="136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7149353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85750" y="1532821"/>
            <a:ext cx="3529013" cy="7170425"/>
          </a:xfrm>
        </p:spPr>
        <p:txBody>
          <a:bodyPr>
            <a:normAutofit/>
          </a:bodyPr>
          <a:lstStyle>
            <a:lvl1pPr>
              <a:defRPr sz="1200"/>
            </a:lvl1pPr>
            <a:lvl2pPr>
              <a:defRPr sz="1200"/>
            </a:lvl2pPr>
            <a:lvl3pPr>
              <a:defRPr sz="1050"/>
            </a:lvl3pPr>
            <a:lvl4pPr>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3957638" y="1532821"/>
            <a:ext cx="3529012" cy="7170424"/>
          </a:xfrm>
        </p:spPr>
        <p:txBody>
          <a:bodyPr>
            <a:normAutofit/>
          </a:bodyPr>
          <a:lstStyle>
            <a:lvl1pPr>
              <a:defRPr sz="1200"/>
            </a:lvl1pPr>
            <a:lvl2pPr>
              <a:defRPr sz="1200"/>
            </a:lvl2pPr>
            <a:lvl3pPr>
              <a:defRPr sz="1050"/>
            </a:lvl3pPr>
            <a:lvl4pPr>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38">
            <a:extLst>
              <a:ext uri="{FF2B5EF4-FFF2-40B4-BE49-F238E27FC236}">
                <a16:creationId xmlns:a16="http://schemas.microsoft.com/office/drawing/2014/main" id="{33B7ACC7-989F-42D9-8935-4FF3BD9E3578}"/>
              </a:ext>
            </a:extLst>
          </p:cNvPr>
          <p:cNvSpPr>
            <a:spLocks noGrp="1"/>
          </p:cNvSpPr>
          <p:nvPr>
            <p:ph type="body" sz="quarter" idx="10" hasCustomPrompt="1"/>
          </p:nvPr>
        </p:nvSpPr>
        <p:spPr>
          <a:xfrm>
            <a:off x="285750" y="1058965"/>
            <a:ext cx="72009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6" name="Text Placeholder 38">
            <a:extLst>
              <a:ext uri="{FF2B5EF4-FFF2-40B4-BE49-F238E27FC236}">
                <a16:creationId xmlns:a16="http://schemas.microsoft.com/office/drawing/2014/main" id="{3C75187A-8044-4724-993C-35E76774FD62}"/>
              </a:ext>
            </a:extLst>
          </p:cNvPr>
          <p:cNvSpPr>
            <a:spLocks noGrp="1"/>
          </p:cNvSpPr>
          <p:nvPr>
            <p:ph type="body" sz="quarter" idx="21" hasCustomPrompt="1"/>
          </p:nvPr>
        </p:nvSpPr>
        <p:spPr>
          <a:xfrm>
            <a:off x="3957638" y="276226"/>
            <a:ext cx="3528000" cy="752474"/>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7" name="Text Placeholder 57">
            <a:extLst>
              <a:ext uri="{FF2B5EF4-FFF2-40B4-BE49-F238E27FC236}">
                <a16:creationId xmlns:a16="http://schemas.microsoft.com/office/drawing/2014/main" id="{522F17F5-FF52-4563-A611-9A4FCD95DBFE}"/>
              </a:ext>
            </a:extLst>
          </p:cNvPr>
          <p:cNvSpPr>
            <a:spLocks noGrp="1"/>
          </p:cNvSpPr>
          <p:nvPr>
            <p:ph type="body" sz="quarter" idx="27" hasCustomPrompt="1"/>
          </p:nvPr>
        </p:nvSpPr>
        <p:spPr>
          <a:xfrm>
            <a:off x="285750" y="8906218"/>
            <a:ext cx="7199888" cy="352800"/>
          </a:xfrm>
        </p:spPr>
        <p:txBody>
          <a:bodyPr lIns="0" rIns="0">
            <a:noAutofit/>
          </a:bodyPr>
          <a:lstStyle>
            <a:lvl1pPr marL="0" indent="0">
              <a:buNone/>
              <a:defRPr sz="600"/>
            </a:lvl1pPr>
            <a:lvl2pPr marL="388620" indent="0">
              <a:buNone/>
              <a:defRPr sz="1200"/>
            </a:lvl2pPr>
            <a:lvl3pPr marL="777240" indent="0">
              <a:buNone/>
              <a:defRPr sz="1050"/>
            </a:lvl3pPr>
            <a:lvl4pPr marL="1165860" indent="0">
              <a:buNone/>
              <a:defRPr sz="1000"/>
            </a:lvl4pPr>
            <a:lvl5pPr marL="1554480" indent="0">
              <a:buNone/>
              <a:defRPr sz="1000"/>
            </a:lvl5pPr>
          </a:lstStyle>
          <a:p>
            <a:pPr lvl="0"/>
            <a:r>
              <a:rPr lang="en-US" dirty="0"/>
              <a:t>Click to insert notes</a:t>
            </a:r>
          </a:p>
        </p:txBody>
      </p:sp>
    </p:spTree>
    <p:extLst>
      <p:ext uri="{BB962C8B-B14F-4D97-AF65-F5344CB8AC3E}">
        <p14:creationId xmlns:p14="http://schemas.microsoft.com/office/powerpoint/2010/main" val="7591564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85751" y="1028700"/>
            <a:ext cx="2756416" cy="1988820"/>
          </a:xfrm>
        </p:spPr>
        <p:txBody>
          <a:bodyPr anchor="b">
            <a:normAutofit/>
          </a:bodyPr>
          <a:lstStyle>
            <a:lvl1pPr>
              <a:defRPr sz="2000">
                <a:solidFill>
                  <a:schemeClr val="tx2"/>
                </a:solidFill>
              </a:defRPr>
            </a:lvl1pPr>
          </a:lstStyle>
          <a:p>
            <a:r>
              <a:rPr lang="en-US" dirty="0"/>
              <a:t>CLICK TO EDIT MASTER TITLE STYLE</a:t>
            </a:r>
          </a:p>
        </p:txBody>
      </p:sp>
      <p:sp>
        <p:nvSpPr>
          <p:cNvPr id="3" name="Content Placeholder 2"/>
          <p:cNvSpPr>
            <a:spLocks noGrp="1"/>
          </p:cNvSpPr>
          <p:nvPr>
            <p:ph idx="1"/>
          </p:nvPr>
        </p:nvSpPr>
        <p:spPr>
          <a:xfrm>
            <a:off x="3304282" y="1532820"/>
            <a:ext cx="4182368" cy="7170425"/>
          </a:xfrm>
        </p:spPr>
        <p:txBody>
          <a:bodyPr>
            <a:normAutofit/>
          </a:bodyPr>
          <a:lstStyle>
            <a:lvl1pPr>
              <a:defRPr sz="1200"/>
            </a:lvl1pPr>
            <a:lvl2pPr>
              <a:defRPr sz="1100"/>
            </a:lvl2pPr>
            <a:lvl3pPr>
              <a:defRPr sz="1100"/>
            </a:lvl3pPr>
            <a:lvl4pPr>
              <a:defRPr sz="1000"/>
            </a:lvl4pPr>
            <a:lvl5pPr>
              <a:defRPr sz="1000"/>
            </a:lvl5pPr>
            <a:lvl6pPr>
              <a:defRPr sz="1700"/>
            </a:lvl6pPr>
            <a:lvl7pPr>
              <a:defRPr sz="1700"/>
            </a:lvl7pPr>
            <a:lvl8pPr>
              <a:defRPr sz="1700"/>
            </a:lvl8pPr>
            <a:lvl9pPr>
              <a:defRPr sz="17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285751" y="3017520"/>
            <a:ext cx="2756416" cy="5685725"/>
          </a:xfrm>
        </p:spPr>
        <p:txBody>
          <a:bodyPr>
            <a:normAutofit/>
          </a:bodyPr>
          <a:lstStyle>
            <a:lvl1pPr marL="0" indent="0">
              <a:buNone/>
              <a:defRPr sz="1000"/>
            </a:lvl1pPr>
            <a:lvl2pPr marL="388620" indent="0">
              <a:buNone/>
              <a:defRPr sz="1190"/>
            </a:lvl2pPr>
            <a:lvl3pPr marL="777240" indent="0">
              <a:buNone/>
              <a:defRPr sz="1020"/>
            </a:lvl3pPr>
            <a:lvl4pPr marL="1165860" indent="0">
              <a:buNone/>
              <a:defRPr sz="850"/>
            </a:lvl4pPr>
            <a:lvl5pPr marL="1554480" indent="0">
              <a:buNone/>
              <a:defRPr sz="850"/>
            </a:lvl5pPr>
            <a:lvl6pPr marL="1943100" indent="0">
              <a:buNone/>
              <a:defRPr sz="850"/>
            </a:lvl6pPr>
            <a:lvl7pPr marL="2331720" indent="0">
              <a:buNone/>
              <a:defRPr sz="850"/>
            </a:lvl7pPr>
            <a:lvl8pPr marL="2720340" indent="0">
              <a:buNone/>
              <a:defRPr sz="850"/>
            </a:lvl8pPr>
            <a:lvl9pPr marL="3108960" indent="0">
              <a:buNone/>
              <a:defRPr sz="850"/>
            </a:lvl9pPr>
          </a:lstStyle>
          <a:p>
            <a:pPr lvl="0"/>
            <a:r>
              <a:rPr lang="en-US" dirty="0"/>
              <a:t>Click to edit Master text styles</a:t>
            </a:r>
          </a:p>
        </p:txBody>
      </p:sp>
      <p:sp>
        <p:nvSpPr>
          <p:cNvPr id="5" name="Text Placeholder 38">
            <a:extLst>
              <a:ext uri="{FF2B5EF4-FFF2-40B4-BE49-F238E27FC236}">
                <a16:creationId xmlns:a16="http://schemas.microsoft.com/office/drawing/2014/main" id="{4F8A2F33-874D-4AFB-BDC2-76E64BA3603E}"/>
              </a:ext>
            </a:extLst>
          </p:cNvPr>
          <p:cNvSpPr>
            <a:spLocks noGrp="1"/>
          </p:cNvSpPr>
          <p:nvPr>
            <p:ph type="body" sz="quarter" idx="21" hasCustomPrompt="1"/>
          </p:nvPr>
        </p:nvSpPr>
        <p:spPr>
          <a:xfrm>
            <a:off x="3957638" y="276226"/>
            <a:ext cx="3528000" cy="752474"/>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Tree>
    <p:extLst>
      <p:ext uri="{BB962C8B-B14F-4D97-AF65-F5344CB8AC3E}">
        <p14:creationId xmlns:p14="http://schemas.microsoft.com/office/powerpoint/2010/main" val="22660285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ext Placeholder 38">
            <a:extLst>
              <a:ext uri="{FF2B5EF4-FFF2-40B4-BE49-F238E27FC236}">
                <a16:creationId xmlns:a16="http://schemas.microsoft.com/office/drawing/2014/main" id="{FD45EADB-9A20-4DBF-9A92-D057359AAB4F}"/>
              </a:ext>
            </a:extLst>
          </p:cNvPr>
          <p:cNvSpPr>
            <a:spLocks noGrp="1"/>
          </p:cNvSpPr>
          <p:nvPr>
            <p:ph type="body" sz="quarter" idx="10" hasCustomPrompt="1"/>
          </p:nvPr>
        </p:nvSpPr>
        <p:spPr>
          <a:xfrm>
            <a:off x="285750" y="1058965"/>
            <a:ext cx="72009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4" name="Text Placeholder 38">
            <a:extLst>
              <a:ext uri="{FF2B5EF4-FFF2-40B4-BE49-F238E27FC236}">
                <a16:creationId xmlns:a16="http://schemas.microsoft.com/office/drawing/2014/main" id="{FC6E531C-DDC7-4876-9F86-96ECAE812D28}"/>
              </a:ext>
            </a:extLst>
          </p:cNvPr>
          <p:cNvSpPr>
            <a:spLocks noGrp="1"/>
          </p:cNvSpPr>
          <p:nvPr>
            <p:ph type="body" sz="quarter" idx="21" hasCustomPrompt="1"/>
          </p:nvPr>
        </p:nvSpPr>
        <p:spPr>
          <a:xfrm>
            <a:off x="3957638" y="276226"/>
            <a:ext cx="3528000" cy="752474"/>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Tree>
    <p:extLst>
      <p:ext uri="{BB962C8B-B14F-4D97-AF65-F5344CB8AC3E}">
        <p14:creationId xmlns:p14="http://schemas.microsoft.com/office/powerpoint/2010/main" val="7010336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86679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sv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hyperlink" Target="mailto:sales@fibrecast.com" TargetMode="Externa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85750" y="1031186"/>
            <a:ext cx="7200901" cy="1194438"/>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85751" y="2328689"/>
            <a:ext cx="7200900" cy="664372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Subtitle 2">
            <a:extLst>
              <a:ext uri="{FF2B5EF4-FFF2-40B4-BE49-F238E27FC236}">
                <a16:creationId xmlns:a16="http://schemas.microsoft.com/office/drawing/2014/main" id="{188EBC6A-54C0-425B-88E6-501A02AF7B59}"/>
              </a:ext>
            </a:extLst>
          </p:cNvPr>
          <p:cNvSpPr txBox="1">
            <a:spLocks/>
          </p:cNvSpPr>
          <p:nvPr userDrawn="1"/>
        </p:nvSpPr>
        <p:spPr>
          <a:xfrm>
            <a:off x="82514" y="8972415"/>
            <a:ext cx="7607371" cy="519531"/>
          </a:xfrm>
          <a:prstGeom prst="rect">
            <a:avLst/>
          </a:prstGeom>
        </p:spPr>
        <p:txBody>
          <a:bodyPr anchor="b">
            <a:normAutofit/>
          </a:bodyPr>
          <a:lstStyle>
            <a:lvl1pPr marL="194310" indent="-194310" algn="l" defTabSz="777240" rtl="0" eaLnBrk="1" latinLnBrk="0" hangingPunct="1">
              <a:lnSpc>
                <a:spcPct val="90000"/>
              </a:lnSpc>
              <a:spcBef>
                <a:spcPts val="850"/>
              </a:spcBef>
              <a:buFont typeface="Arial" panose="020B0604020202020204" pitchFamily="34" charset="0"/>
              <a:buChar char="•"/>
              <a:defRPr sz="2380" kern="1200" baseline="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baseline="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baseline="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0" indent="0" algn="ctr">
              <a:buNone/>
            </a:pPr>
            <a:r>
              <a:rPr lang="en-US" sz="1050" dirty="0"/>
              <a:t>Refractories • Vacuum-Forming • Engineering • </a:t>
            </a:r>
            <a:r>
              <a:rPr lang="en-US" sz="1050" dirty="0">
                <a:latin typeface="Franklin Gothic Medium" panose="020B0603020102020204" pitchFamily="34" charset="0"/>
              </a:rPr>
              <a:t>fibrecast.com</a:t>
            </a:r>
          </a:p>
        </p:txBody>
      </p:sp>
      <p:grpSp>
        <p:nvGrpSpPr>
          <p:cNvPr id="16" name="Group 15">
            <a:extLst>
              <a:ext uri="{FF2B5EF4-FFF2-40B4-BE49-F238E27FC236}">
                <a16:creationId xmlns:a16="http://schemas.microsoft.com/office/drawing/2014/main" id="{37A139B4-70C9-4FBF-97D2-3034BBC00548}"/>
              </a:ext>
            </a:extLst>
          </p:cNvPr>
          <p:cNvGrpSpPr/>
          <p:nvPr userDrawn="1"/>
        </p:nvGrpSpPr>
        <p:grpSpPr>
          <a:xfrm>
            <a:off x="1202076" y="9540394"/>
            <a:ext cx="5208119" cy="45719"/>
            <a:chOff x="8458200" y="10414000"/>
            <a:chExt cx="12286556" cy="177800"/>
          </a:xfrm>
          <a:solidFill>
            <a:srgbClr val="1FB18A"/>
          </a:solidFill>
        </p:grpSpPr>
        <p:sp>
          <p:nvSpPr>
            <p:cNvPr id="17" name="Rectangle 16">
              <a:extLst>
                <a:ext uri="{FF2B5EF4-FFF2-40B4-BE49-F238E27FC236}">
                  <a16:creationId xmlns:a16="http://schemas.microsoft.com/office/drawing/2014/main" id="{634B29CF-AEC6-455A-B1EC-C9191092DEA3}"/>
                </a:ext>
              </a:extLst>
            </p:cNvPr>
            <p:cNvSpPr/>
            <p:nvPr/>
          </p:nvSpPr>
          <p:spPr>
            <a:xfrm>
              <a:off x="8458200" y="10414000"/>
              <a:ext cx="3073400" cy="177800"/>
            </a:xfrm>
            <a:prstGeom prst="rect">
              <a:avLst/>
            </a:prstGeom>
            <a:solidFill>
              <a:srgbClr val="71BF44"/>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dirty="0">
                <a:ln>
                  <a:noFill/>
                </a:ln>
                <a:solidFill>
                  <a:srgbClr val="FFFFFF"/>
                </a:solidFill>
                <a:effectLst/>
                <a:uLnTx/>
                <a:uFillTx/>
                <a:latin typeface="Franklin Gothic Book" panose="020B0503020102020204"/>
                <a:ea typeface="+mn-ea"/>
                <a:cs typeface="+mn-cs"/>
              </a:endParaRPr>
            </a:p>
          </p:txBody>
        </p:sp>
        <p:sp>
          <p:nvSpPr>
            <p:cNvPr id="18" name="Rectangle 17">
              <a:extLst>
                <a:ext uri="{FF2B5EF4-FFF2-40B4-BE49-F238E27FC236}">
                  <a16:creationId xmlns:a16="http://schemas.microsoft.com/office/drawing/2014/main" id="{9A0AFDF4-749C-40A0-B827-0441C89B9C4C}"/>
                </a:ext>
              </a:extLst>
            </p:cNvPr>
            <p:cNvSpPr/>
            <p:nvPr/>
          </p:nvSpPr>
          <p:spPr>
            <a:xfrm>
              <a:off x="11531600" y="10414000"/>
              <a:ext cx="3073400" cy="177800"/>
            </a:xfrm>
            <a:prstGeom prst="rect">
              <a:avLst/>
            </a:prstGeom>
            <a:solidFill>
              <a:srgbClr val="FFB81D"/>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dirty="0">
                <a:ln>
                  <a:noFill/>
                </a:ln>
                <a:solidFill>
                  <a:srgbClr val="FFFFFF"/>
                </a:solidFill>
                <a:effectLst/>
                <a:uLnTx/>
                <a:uFillTx/>
                <a:latin typeface="Franklin Gothic Book" panose="020B0503020102020204"/>
                <a:ea typeface="+mn-ea"/>
                <a:cs typeface="+mn-cs"/>
              </a:endParaRPr>
            </a:p>
          </p:txBody>
        </p:sp>
        <p:sp>
          <p:nvSpPr>
            <p:cNvPr id="19" name="Rectangle 18">
              <a:extLst>
                <a:ext uri="{FF2B5EF4-FFF2-40B4-BE49-F238E27FC236}">
                  <a16:creationId xmlns:a16="http://schemas.microsoft.com/office/drawing/2014/main" id="{A5F05AD8-F771-48C4-B02A-4BA7AB61ED2D}"/>
                </a:ext>
              </a:extLst>
            </p:cNvPr>
            <p:cNvSpPr/>
            <p:nvPr/>
          </p:nvSpPr>
          <p:spPr>
            <a:xfrm>
              <a:off x="14605000" y="10414000"/>
              <a:ext cx="3073400" cy="177800"/>
            </a:xfrm>
            <a:prstGeom prst="rect">
              <a:avLst/>
            </a:prstGeom>
            <a:solidFill>
              <a:srgbClr val="009BDF"/>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dirty="0">
                <a:ln>
                  <a:noFill/>
                </a:ln>
                <a:solidFill>
                  <a:srgbClr val="FFFFFF"/>
                </a:solidFill>
                <a:effectLst/>
                <a:uLnTx/>
                <a:uFillTx/>
                <a:latin typeface="Franklin Gothic Book" panose="020B0503020102020204"/>
                <a:ea typeface="+mn-ea"/>
                <a:cs typeface="+mn-cs"/>
              </a:endParaRPr>
            </a:p>
          </p:txBody>
        </p:sp>
        <p:sp>
          <p:nvSpPr>
            <p:cNvPr id="20" name="Rectangle 19">
              <a:extLst>
                <a:ext uri="{FF2B5EF4-FFF2-40B4-BE49-F238E27FC236}">
                  <a16:creationId xmlns:a16="http://schemas.microsoft.com/office/drawing/2014/main" id="{8DBC8B67-DC17-423A-97F3-7C6F237DEDFF}"/>
                </a:ext>
              </a:extLst>
            </p:cNvPr>
            <p:cNvSpPr/>
            <p:nvPr/>
          </p:nvSpPr>
          <p:spPr>
            <a:xfrm>
              <a:off x="17671355" y="10414000"/>
              <a:ext cx="3073401" cy="177800"/>
            </a:xfrm>
            <a:prstGeom prst="rect">
              <a:avLst/>
            </a:prstGeom>
            <a:solidFill>
              <a:srgbClr val="D70B8C"/>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dirty="0">
                <a:ln>
                  <a:noFill/>
                </a:ln>
                <a:solidFill>
                  <a:srgbClr val="FFFFFF"/>
                </a:solidFill>
                <a:effectLst/>
                <a:uLnTx/>
                <a:uFillTx/>
                <a:latin typeface="Franklin Gothic Book" panose="020B0503020102020204"/>
                <a:ea typeface="+mn-ea"/>
                <a:cs typeface="+mn-cs"/>
              </a:endParaRPr>
            </a:p>
          </p:txBody>
        </p:sp>
      </p:grpSp>
      <p:sp>
        <p:nvSpPr>
          <p:cNvPr id="21" name="Subtitle 2">
            <a:extLst>
              <a:ext uri="{FF2B5EF4-FFF2-40B4-BE49-F238E27FC236}">
                <a16:creationId xmlns:a16="http://schemas.microsoft.com/office/drawing/2014/main" id="{C3861E2F-8B15-4B2E-93D9-D298E0CDA27D}"/>
              </a:ext>
            </a:extLst>
          </p:cNvPr>
          <p:cNvSpPr txBox="1">
            <a:spLocks/>
          </p:cNvSpPr>
          <p:nvPr userDrawn="1"/>
        </p:nvSpPr>
        <p:spPr>
          <a:xfrm>
            <a:off x="82514" y="9595010"/>
            <a:ext cx="7607371" cy="268287"/>
          </a:xfrm>
          <a:prstGeom prst="rect">
            <a:avLst/>
          </a:prstGeom>
        </p:spPr>
        <p:txBody>
          <a:bodyPr vert="horz" lIns="91440" tIns="45720" rIns="91440" bIns="45720" rtlCol="0" anchor="b">
            <a:normAutofit/>
          </a:bodyPr>
          <a:lstStyle>
            <a:lvl1pPr marL="0" indent="0" algn="ctr" defTabSz="777240" rtl="0" eaLnBrk="1" latinLnBrk="0" hangingPunct="1">
              <a:lnSpc>
                <a:spcPct val="90000"/>
              </a:lnSpc>
              <a:spcBef>
                <a:spcPts val="850"/>
              </a:spcBef>
              <a:buFont typeface="Arial" panose="020B0604020202020204" pitchFamily="34" charset="0"/>
              <a:buNone/>
              <a:defRPr sz="2040" kern="1200" baseline="0">
                <a:solidFill>
                  <a:schemeClr val="tx1"/>
                </a:solidFill>
                <a:latin typeface="Franklin Gothic Book" panose="020B0503020102020204" pitchFamily="34" charset="0"/>
                <a:ea typeface="+mn-ea"/>
                <a:cs typeface="+mn-cs"/>
              </a:defRPr>
            </a:lvl1pPr>
            <a:lvl2pPr marL="388620" indent="0" algn="ctr"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Franklin Gothic Book" panose="020B0503020102020204" pitchFamily="34" charset="0"/>
                <a:ea typeface="+mn-ea"/>
                <a:cs typeface="+mn-cs"/>
              </a:defRPr>
            </a:lvl2pPr>
            <a:lvl3pPr marL="777240" indent="0" algn="ctr"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Franklin Gothic Book" panose="020B0503020102020204" pitchFamily="34" charset="0"/>
                <a:ea typeface="+mn-ea"/>
                <a:cs typeface="+mn-cs"/>
              </a:defRPr>
            </a:lvl3pPr>
            <a:lvl4pPr marL="1165860" indent="0" algn="ctr" defTabSz="777240" rtl="0" eaLnBrk="1" latinLnBrk="0" hangingPunct="1">
              <a:lnSpc>
                <a:spcPct val="90000"/>
              </a:lnSpc>
              <a:spcBef>
                <a:spcPts val="425"/>
              </a:spcBef>
              <a:buFont typeface="Arial" panose="020B0604020202020204" pitchFamily="34" charset="0"/>
              <a:buNone/>
              <a:defRPr sz="1360" kern="1200" baseline="0">
                <a:solidFill>
                  <a:schemeClr val="tx1"/>
                </a:solidFill>
                <a:latin typeface="Franklin Gothic Book" panose="020B0503020102020204" pitchFamily="34" charset="0"/>
                <a:ea typeface="+mn-ea"/>
                <a:cs typeface="+mn-cs"/>
              </a:defRPr>
            </a:lvl4pPr>
            <a:lvl5pPr marL="1554480" indent="0" algn="ctr" defTabSz="777240" rtl="0" eaLnBrk="1" latinLnBrk="0" hangingPunct="1">
              <a:lnSpc>
                <a:spcPct val="90000"/>
              </a:lnSpc>
              <a:spcBef>
                <a:spcPts val="425"/>
              </a:spcBef>
              <a:buFont typeface="Arial" panose="020B0604020202020204" pitchFamily="34" charset="0"/>
              <a:buNone/>
              <a:defRPr sz="1360" kern="1200" baseline="0">
                <a:solidFill>
                  <a:schemeClr val="tx1"/>
                </a:solidFill>
                <a:latin typeface="Franklin Gothic Book" panose="020B0503020102020204" pitchFamily="34" charset="0"/>
                <a:ea typeface="+mn-ea"/>
                <a:cs typeface="+mn-cs"/>
              </a:defRPr>
            </a:lvl5pPr>
            <a:lvl6pPr marL="194310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6pPr>
            <a:lvl7pPr marL="233172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7pPr>
            <a:lvl8pPr marL="272034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8pPr>
            <a:lvl9pPr marL="310896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9pPr>
          </a:lstStyle>
          <a:p>
            <a:r>
              <a:rPr lang="en-US" sz="1050" dirty="0"/>
              <a:t>Contact Us </a:t>
            </a:r>
            <a:r>
              <a:rPr lang="en-US" sz="1050" dirty="0">
                <a:hlinkClick r:id="rId10"/>
              </a:rPr>
              <a:t>sales@fibrecast.com</a:t>
            </a:r>
            <a:r>
              <a:rPr lang="en-US" sz="1050" dirty="0"/>
              <a:t> • +1 (905) 319-1080 • 3264 Mainway, Burlington, Ontario Canada L7M 1A7</a:t>
            </a:r>
            <a:endParaRPr lang="en-US" sz="1050" dirty="0">
              <a:latin typeface="Franklin Gothic Medium" panose="020B0603020102020204" pitchFamily="34" charset="0"/>
            </a:endParaRPr>
          </a:p>
        </p:txBody>
      </p:sp>
      <p:cxnSp>
        <p:nvCxnSpPr>
          <p:cNvPr id="12" name="Straight Connector 11">
            <a:extLst>
              <a:ext uri="{FF2B5EF4-FFF2-40B4-BE49-F238E27FC236}">
                <a16:creationId xmlns:a16="http://schemas.microsoft.com/office/drawing/2014/main" id="{39BB7654-1925-49B1-BCC4-4E3CED90F02E}"/>
              </a:ext>
            </a:extLst>
          </p:cNvPr>
          <p:cNvCxnSpPr>
            <a:cxnSpLocks/>
          </p:cNvCxnSpPr>
          <p:nvPr userDrawn="1"/>
        </p:nvCxnSpPr>
        <p:spPr>
          <a:xfrm>
            <a:off x="285751" y="1031187"/>
            <a:ext cx="72009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Graphic 12">
            <a:extLst>
              <a:ext uri="{FF2B5EF4-FFF2-40B4-BE49-F238E27FC236}">
                <a16:creationId xmlns:a16="http://schemas.microsoft.com/office/drawing/2014/main" id="{0FFB5DB0-B918-4D44-9330-543353E5D263}"/>
              </a:ext>
            </a:extLst>
          </p:cNvPr>
          <p:cNvPicPr>
            <a:picLocks noChangeAspect="1"/>
          </p:cNvPicPr>
          <p:nvPr userDrawn="1"/>
        </p:nvPicPr>
        <p:blipFill rotWithShape="1">
          <a:blip r:embed="rId11">
            <a:extLst>
              <a:ext uri="{96DAC541-7B7A-43D3-8B79-37D633B846F1}">
                <asvg:svgBlip xmlns:asvg="http://schemas.microsoft.com/office/drawing/2016/SVG/main" r:embed="rId12"/>
              </a:ext>
            </a:extLst>
          </a:blip>
          <a:srcRect l="13223" t="34123" r="3376" b="35598"/>
          <a:stretch/>
        </p:blipFill>
        <p:spPr>
          <a:xfrm>
            <a:off x="258855" y="276226"/>
            <a:ext cx="3529014" cy="710134"/>
          </a:xfrm>
          <a:prstGeom prst="rect">
            <a:avLst/>
          </a:prstGeom>
        </p:spPr>
      </p:pic>
    </p:spTree>
    <p:extLst>
      <p:ext uri="{BB962C8B-B14F-4D97-AF65-F5344CB8AC3E}">
        <p14:creationId xmlns:p14="http://schemas.microsoft.com/office/powerpoint/2010/main" val="3298132711"/>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Lst>
  <p:txStyles>
    <p:titleStyle>
      <a:lvl1pPr algn="l" defTabSz="777240" rtl="0" eaLnBrk="1" latinLnBrk="0" hangingPunct="1">
        <a:lnSpc>
          <a:spcPct val="90000"/>
        </a:lnSpc>
        <a:spcBef>
          <a:spcPct val="0"/>
        </a:spcBef>
        <a:buNone/>
        <a:defRPr sz="3740" kern="1200" baseline="0">
          <a:solidFill>
            <a:schemeClr val="tx1"/>
          </a:solidFill>
          <a:latin typeface="+mj-lt"/>
          <a:ea typeface="+mj-ea"/>
          <a:cs typeface="+mj-cs"/>
        </a:defRPr>
      </a:lvl1pPr>
    </p:titleStyle>
    <p:bodyStyle>
      <a:lvl1pPr marL="194310" indent="-194310" algn="l" defTabSz="777240" rtl="0" eaLnBrk="1" latinLnBrk="0" hangingPunct="1">
        <a:lnSpc>
          <a:spcPct val="90000"/>
        </a:lnSpc>
        <a:spcBef>
          <a:spcPts val="850"/>
        </a:spcBef>
        <a:buFont typeface="Arial" panose="020B0604020202020204" pitchFamily="34" charset="0"/>
        <a:buChar char="•"/>
        <a:defRPr sz="2380" kern="1200" baseline="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baseline="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baseline="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p:bodyStyle>
    <p:otherStyle>
      <a:defPPr>
        <a:defRPr lang="en-US"/>
      </a:defPPr>
      <a:lvl1pPr marL="0" algn="l" defTabSz="777240" rtl="0" eaLnBrk="1" latinLnBrk="0" hangingPunct="1">
        <a:defRPr sz="1530" kern="1200">
          <a:solidFill>
            <a:schemeClr val="tx1"/>
          </a:solidFill>
          <a:latin typeface="+mn-lt"/>
          <a:ea typeface="+mn-ea"/>
          <a:cs typeface="+mn-cs"/>
        </a:defRPr>
      </a:lvl1pPr>
      <a:lvl2pPr marL="388620" algn="l" defTabSz="777240" rtl="0" eaLnBrk="1" latinLnBrk="0" hangingPunct="1">
        <a:defRPr sz="1530" kern="1200">
          <a:solidFill>
            <a:schemeClr val="tx1"/>
          </a:solidFill>
          <a:latin typeface="+mn-lt"/>
          <a:ea typeface="+mn-ea"/>
          <a:cs typeface="+mn-cs"/>
        </a:defRPr>
      </a:lvl2pPr>
      <a:lvl3pPr marL="777240" algn="l" defTabSz="777240" rtl="0" eaLnBrk="1" latinLnBrk="0" hangingPunct="1">
        <a:defRPr sz="1530" kern="1200">
          <a:solidFill>
            <a:schemeClr val="tx1"/>
          </a:solidFill>
          <a:latin typeface="+mn-lt"/>
          <a:ea typeface="+mn-ea"/>
          <a:cs typeface="+mn-cs"/>
        </a:defRPr>
      </a:lvl3pPr>
      <a:lvl4pPr marL="1165860" algn="l" defTabSz="777240" rtl="0" eaLnBrk="1" latinLnBrk="0" hangingPunct="1">
        <a:defRPr sz="1530" kern="1200">
          <a:solidFill>
            <a:schemeClr val="tx1"/>
          </a:solidFill>
          <a:latin typeface="+mn-lt"/>
          <a:ea typeface="+mn-ea"/>
          <a:cs typeface="+mn-cs"/>
        </a:defRPr>
      </a:lvl4pPr>
      <a:lvl5pPr marL="1554480" algn="l" defTabSz="777240" rtl="0" eaLnBrk="1" latinLnBrk="0" hangingPunct="1">
        <a:defRPr sz="1530" kern="1200">
          <a:solidFill>
            <a:schemeClr val="tx1"/>
          </a:solidFill>
          <a:latin typeface="+mn-lt"/>
          <a:ea typeface="+mn-ea"/>
          <a:cs typeface="+mn-cs"/>
        </a:defRPr>
      </a:lvl5pPr>
      <a:lvl6pPr marL="1943100" algn="l" defTabSz="777240" rtl="0" eaLnBrk="1" latinLnBrk="0" hangingPunct="1">
        <a:defRPr sz="1530" kern="1200">
          <a:solidFill>
            <a:schemeClr val="tx1"/>
          </a:solidFill>
          <a:latin typeface="+mn-lt"/>
          <a:ea typeface="+mn-ea"/>
          <a:cs typeface="+mn-cs"/>
        </a:defRPr>
      </a:lvl6pPr>
      <a:lvl7pPr marL="2331720" algn="l" defTabSz="777240" rtl="0" eaLnBrk="1" latinLnBrk="0" hangingPunct="1">
        <a:defRPr sz="1530" kern="1200">
          <a:solidFill>
            <a:schemeClr val="tx1"/>
          </a:solidFill>
          <a:latin typeface="+mn-lt"/>
          <a:ea typeface="+mn-ea"/>
          <a:cs typeface="+mn-cs"/>
        </a:defRPr>
      </a:lvl7pPr>
      <a:lvl8pPr marL="2720340" algn="l" defTabSz="777240" rtl="0" eaLnBrk="1" latinLnBrk="0" hangingPunct="1">
        <a:defRPr sz="1530" kern="1200">
          <a:solidFill>
            <a:schemeClr val="tx1"/>
          </a:solidFill>
          <a:latin typeface="+mn-lt"/>
          <a:ea typeface="+mn-ea"/>
          <a:cs typeface="+mn-cs"/>
        </a:defRPr>
      </a:lvl8pPr>
      <a:lvl9pPr marL="3108960" algn="l" defTabSz="777240" rtl="0" eaLnBrk="1" latinLnBrk="0" hangingPunct="1">
        <a:defRPr sz="153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716">
          <p15:clr>
            <a:srgbClr val="F26B43"/>
          </p15:clr>
        </p15:guide>
        <p15:guide id="2" pos="180">
          <p15:clr>
            <a:srgbClr val="F26B43"/>
          </p15:clr>
        </p15:guide>
        <p15:guide id="3" orient="horz" pos="174">
          <p15:clr>
            <a:srgbClr val="F26B43"/>
          </p15:clr>
        </p15:guide>
        <p15:guide id="4" orient="horz" pos="6162">
          <p15:clr>
            <a:srgbClr val="F26B43"/>
          </p15:clr>
        </p15:guide>
        <p15:guide id="5" orient="horz" pos="3168">
          <p15:clr>
            <a:srgbClr val="F26B43"/>
          </p15:clr>
        </p15:guide>
        <p15:guide id="6" pos="2448">
          <p15:clr>
            <a:srgbClr val="F26B43"/>
          </p15:clr>
        </p15:guide>
        <p15:guide id="7" pos="2403">
          <p15:clr>
            <a:srgbClr val="F26B43"/>
          </p15:clr>
        </p15:guide>
        <p15:guide id="8" pos="2493">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ext Placeholder 26">
            <a:extLst>
              <a:ext uri="{FF2B5EF4-FFF2-40B4-BE49-F238E27FC236}">
                <a16:creationId xmlns:a16="http://schemas.microsoft.com/office/drawing/2014/main" id="{C118D890-CC2F-4482-970C-272FF5828A83}"/>
              </a:ext>
            </a:extLst>
          </p:cNvPr>
          <p:cNvSpPr>
            <a:spLocks noGrp="1"/>
          </p:cNvSpPr>
          <p:nvPr>
            <p:ph type="body" sz="quarter" idx="22"/>
          </p:nvPr>
        </p:nvSpPr>
        <p:spPr>
          <a:xfrm>
            <a:off x="284738" y="1508322"/>
            <a:ext cx="3889914" cy="2981128"/>
          </a:xfrm>
        </p:spPr>
        <p:txBody>
          <a:bodyPr/>
          <a:lstStyle/>
          <a:p>
            <a:pPr algn="just"/>
            <a:r>
              <a:rPr lang="es-CO" b="1" dirty="0">
                <a:latin typeface="Franklin Gothic Book" panose="020B0503020102020204" pitchFamily="34" charset="0"/>
              </a:rPr>
              <a:t>FibreCast </a:t>
            </a:r>
            <a:r>
              <a:rPr lang="es-CO" b="1" dirty="0" err="1">
                <a:latin typeface="Franklin Gothic Book" panose="020B0503020102020204" pitchFamily="34" charset="0"/>
              </a:rPr>
              <a:t>Injectite</a:t>
            </a:r>
            <a:r>
              <a:rPr lang="es-CO" b="1" dirty="0">
                <a:latin typeface="Franklin Gothic Book" panose="020B0503020102020204" pitchFamily="34" charset="0"/>
              </a:rPr>
              <a:t> </a:t>
            </a:r>
            <a:r>
              <a:rPr lang="es-CO" dirty="0">
                <a:latin typeface="Franklin Gothic Book" panose="020B0503020102020204" pitchFamily="34" charset="0"/>
              </a:rPr>
              <a:t>es un material aislante a base de fibra moldeable o bombeable a altas temperaturas con una consistencia similar a la masilla. Este producto premezclado es normalmente  aplicado en puntos calientes, zonas de difícil acceso o refractarios dañados mediante bombeo, paleta, empaquetado manual o tubo de calafateo.</a:t>
            </a:r>
          </a:p>
          <a:p>
            <a:pPr algn="just"/>
            <a:r>
              <a:rPr lang="es-CO" b="1" dirty="0">
                <a:latin typeface="Franklin Gothic Book" panose="020B0503020102020204" pitchFamily="34" charset="0"/>
              </a:rPr>
              <a:t>FC-</a:t>
            </a:r>
            <a:r>
              <a:rPr lang="es-CO" b="1" dirty="0" err="1">
                <a:latin typeface="Franklin Gothic Book" panose="020B0503020102020204" pitchFamily="34" charset="0"/>
              </a:rPr>
              <a:t>Injectite</a:t>
            </a:r>
            <a:r>
              <a:rPr lang="es-CO" dirty="0">
                <a:latin typeface="Franklin Gothic Book" panose="020B0503020102020204" pitchFamily="34" charset="0"/>
              </a:rPr>
              <a:t> se adhiere bien a la mayoría de las superficies, se seca con una temperatura mínima y no humedece los metales no ferrosos. Puede aplicarse fácilmente en condiciones de reparación tanto calientes como ambientales. Hay varios grados de fibra disponibles para cumplir con la aplicación del proceso.</a:t>
            </a:r>
          </a:p>
        </p:txBody>
      </p:sp>
      <p:sp>
        <p:nvSpPr>
          <p:cNvPr id="26" name="Text Placeholder 25">
            <a:extLst>
              <a:ext uri="{FF2B5EF4-FFF2-40B4-BE49-F238E27FC236}">
                <a16:creationId xmlns:a16="http://schemas.microsoft.com/office/drawing/2014/main" id="{9854E371-0D01-4247-B46A-031A94A40360}"/>
              </a:ext>
            </a:extLst>
          </p:cNvPr>
          <p:cNvSpPr>
            <a:spLocks noGrp="1"/>
          </p:cNvSpPr>
          <p:nvPr>
            <p:ph type="body" sz="quarter" idx="21"/>
          </p:nvPr>
        </p:nvSpPr>
        <p:spPr>
          <a:xfrm>
            <a:off x="3395663" y="276226"/>
            <a:ext cx="4089975" cy="754379"/>
          </a:xfrm>
        </p:spPr>
        <p:txBody>
          <a:bodyPr/>
          <a:lstStyle/>
          <a:p>
            <a:r>
              <a:rPr lang="es-CO" sz="2000" dirty="0">
                <a:solidFill>
                  <a:srgbClr val="000000"/>
                </a:solidFill>
                <a:latin typeface="Franklin Gothic Book" panose="020B0503020102020204" pitchFamily="34" charset="0"/>
              </a:rPr>
              <a:t>FC-</a:t>
            </a:r>
            <a:r>
              <a:rPr lang="es-CO" sz="2000" dirty="0" err="1">
                <a:solidFill>
                  <a:srgbClr val="000000"/>
                </a:solidFill>
                <a:latin typeface="Franklin Gothic Book" panose="020B0503020102020204" pitchFamily="34" charset="0"/>
              </a:rPr>
              <a:t>INJECTITE</a:t>
            </a:r>
            <a:br>
              <a:rPr lang="es-CO" sz="2000" dirty="0">
                <a:solidFill>
                  <a:srgbClr val="000000"/>
                </a:solidFill>
              </a:rPr>
            </a:br>
            <a:r>
              <a:rPr lang="es-CO" sz="1800" b="1" dirty="0">
                <a:solidFill>
                  <a:srgbClr val="00B0F0"/>
                </a:solidFill>
                <a:latin typeface="Franklin Gothic Book" panose="020B0503020102020204" pitchFamily="34" charset="0"/>
              </a:rPr>
              <a:t>FICHA</a:t>
            </a:r>
            <a:r>
              <a:rPr lang="es-CO" sz="1800" b="1" dirty="0">
                <a:solidFill>
                  <a:srgbClr val="00B0F0"/>
                </a:solidFill>
              </a:rPr>
              <a:t> </a:t>
            </a:r>
            <a:r>
              <a:rPr lang="es-CO" sz="1800" b="1" dirty="0">
                <a:solidFill>
                  <a:srgbClr val="00B0F0"/>
                </a:solidFill>
                <a:latin typeface="Franklin Gothic Book" panose="020B0503020102020204" pitchFamily="34" charset="0"/>
              </a:rPr>
              <a:t>TÉCNICA</a:t>
            </a:r>
          </a:p>
        </p:txBody>
      </p:sp>
      <p:pic>
        <p:nvPicPr>
          <p:cNvPr id="11" name="Picture Placeholder 10" descr="A picture containing text&#10;&#10;Description automatically generated">
            <a:extLst>
              <a:ext uri="{FF2B5EF4-FFF2-40B4-BE49-F238E27FC236}">
                <a16:creationId xmlns:a16="http://schemas.microsoft.com/office/drawing/2014/main" id="{97A85ED4-7AA7-9F1C-D9EE-F34A1A69BEA4}"/>
              </a:ext>
            </a:extLst>
          </p:cNvPr>
          <p:cNvPicPr>
            <a:picLocks noGrp="1" noChangeAspect="1"/>
          </p:cNvPicPr>
          <p:nvPr>
            <p:ph type="pic" sz="quarter" idx="15"/>
          </p:nvPr>
        </p:nvPicPr>
        <p:blipFill>
          <a:blip r:embed="rId2"/>
          <a:srcRect l="3434" r="3434"/>
          <a:stretch>
            <a:fillRect/>
          </a:stretch>
        </p:blipFill>
        <p:spPr>
          <a:xfrm>
            <a:off x="4295775" y="1276350"/>
            <a:ext cx="3189288" cy="1925638"/>
          </a:xfrm>
        </p:spPr>
      </p:pic>
      <p:sp>
        <p:nvSpPr>
          <p:cNvPr id="16" name="Text Placeholder 15">
            <a:extLst>
              <a:ext uri="{FF2B5EF4-FFF2-40B4-BE49-F238E27FC236}">
                <a16:creationId xmlns:a16="http://schemas.microsoft.com/office/drawing/2014/main" id="{2ACAAAE5-6C0A-4495-B2CE-5F5FD6A4C8E8}"/>
              </a:ext>
            </a:extLst>
          </p:cNvPr>
          <p:cNvSpPr>
            <a:spLocks noGrp="1"/>
          </p:cNvSpPr>
          <p:nvPr>
            <p:ph type="body" sz="quarter" idx="11"/>
          </p:nvPr>
        </p:nvSpPr>
        <p:spPr>
          <a:xfrm>
            <a:off x="284170" y="3259657"/>
            <a:ext cx="7200893" cy="460800"/>
          </a:xfrm>
        </p:spPr>
        <p:txBody>
          <a:bodyPr/>
          <a:lstStyle/>
          <a:p>
            <a:r>
              <a:rPr lang="es-CO" sz="1800" b="1" dirty="0">
                <a:solidFill>
                  <a:srgbClr val="00B0F0"/>
                </a:solidFill>
                <a:latin typeface="Franklin Gothic Book" panose="020B0503020102020204" pitchFamily="34" charset="0"/>
              </a:rPr>
              <a:t>COMPARACIÓN TÉCNICA </a:t>
            </a:r>
          </a:p>
        </p:txBody>
      </p:sp>
      <p:sp>
        <p:nvSpPr>
          <p:cNvPr id="15" name="Text Placeholder 14">
            <a:extLst>
              <a:ext uri="{FF2B5EF4-FFF2-40B4-BE49-F238E27FC236}">
                <a16:creationId xmlns:a16="http://schemas.microsoft.com/office/drawing/2014/main" id="{45CBEE9F-3ECD-481F-834B-750F69745143}"/>
              </a:ext>
            </a:extLst>
          </p:cNvPr>
          <p:cNvSpPr>
            <a:spLocks noGrp="1"/>
          </p:cNvSpPr>
          <p:nvPr>
            <p:ph type="body" sz="quarter" idx="10"/>
          </p:nvPr>
        </p:nvSpPr>
        <p:spPr>
          <a:xfrm>
            <a:off x="285750" y="1126701"/>
            <a:ext cx="3312000" cy="460800"/>
          </a:xfrm>
        </p:spPr>
        <p:txBody>
          <a:bodyPr/>
          <a:lstStyle/>
          <a:p>
            <a:r>
              <a:rPr lang="es-CO" sz="1800" b="1" dirty="0">
                <a:solidFill>
                  <a:srgbClr val="00B0F0"/>
                </a:solidFill>
                <a:latin typeface="Franklin Gothic Book" panose="020B0503020102020204" pitchFamily="34" charset="0"/>
              </a:rPr>
              <a:t>FC-</a:t>
            </a:r>
            <a:r>
              <a:rPr lang="es-CO" sz="1800" b="1" dirty="0" err="1">
                <a:solidFill>
                  <a:srgbClr val="00B0F0"/>
                </a:solidFill>
                <a:latin typeface="Franklin Gothic Book" panose="020B0503020102020204" pitchFamily="34" charset="0"/>
              </a:rPr>
              <a:t>INJECTITE</a:t>
            </a:r>
            <a:endParaRPr lang="es-CO" sz="1800" b="1" dirty="0">
              <a:solidFill>
                <a:srgbClr val="00B0F0"/>
              </a:solidFill>
              <a:latin typeface="Franklin Gothic Book" panose="020B0503020102020204" pitchFamily="34" charset="0"/>
            </a:endParaRPr>
          </a:p>
        </p:txBody>
      </p:sp>
      <p:graphicFrame>
        <p:nvGraphicFramePr>
          <p:cNvPr id="34" name="Table 35">
            <a:extLst>
              <a:ext uri="{FF2B5EF4-FFF2-40B4-BE49-F238E27FC236}">
                <a16:creationId xmlns:a16="http://schemas.microsoft.com/office/drawing/2014/main" id="{7954D559-AB9A-42CC-B476-077AA2CF6677}"/>
              </a:ext>
            </a:extLst>
          </p:cNvPr>
          <p:cNvGraphicFramePr>
            <a:graphicFrameLocks noGrp="1"/>
          </p:cNvGraphicFramePr>
          <p:nvPr>
            <p:ph type="tbl" sz="quarter" idx="25"/>
            <p:extLst>
              <p:ext uri="{D42A27DB-BD31-4B8C-83A1-F6EECF244321}">
                <p14:modId xmlns:p14="http://schemas.microsoft.com/office/powerpoint/2010/main" val="3979613048"/>
              </p:ext>
            </p:extLst>
          </p:nvPr>
        </p:nvGraphicFramePr>
        <p:xfrm>
          <a:off x="285750" y="3652838"/>
          <a:ext cx="7200898" cy="2069520"/>
        </p:xfrm>
        <a:graphic>
          <a:graphicData uri="http://schemas.openxmlformats.org/drawingml/2006/table">
            <a:tbl>
              <a:tblPr firstRow="1" bandRow="1">
                <a:tableStyleId>{9D7B26C5-4107-4FEC-AEDC-1716B250A1EF}</a:tableStyleId>
              </a:tblPr>
              <a:tblGrid>
                <a:gridCol w="1644650">
                  <a:extLst>
                    <a:ext uri="{9D8B030D-6E8A-4147-A177-3AD203B41FA5}">
                      <a16:colId xmlns:a16="http://schemas.microsoft.com/office/drawing/2014/main" val="3647290184"/>
                    </a:ext>
                  </a:extLst>
                </a:gridCol>
                <a:gridCol w="1390650">
                  <a:extLst>
                    <a:ext uri="{9D8B030D-6E8A-4147-A177-3AD203B41FA5}">
                      <a16:colId xmlns:a16="http://schemas.microsoft.com/office/drawing/2014/main" val="2804471609"/>
                    </a:ext>
                  </a:extLst>
                </a:gridCol>
                <a:gridCol w="1409700">
                  <a:extLst>
                    <a:ext uri="{9D8B030D-6E8A-4147-A177-3AD203B41FA5}">
                      <a16:colId xmlns:a16="http://schemas.microsoft.com/office/drawing/2014/main" val="622920296"/>
                    </a:ext>
                  </a:extLst>
                </a:gridCol>
                <a:gridCol w="1422400">
                  <a:extLst>
                    <a:ext uri="{9D8B030D-6E8A-4147-A177-3AD203B41FA5}">
                      <a16:colId xmlns:a16="http://schemas.microsoft.com/office/drawing/2014/main" val="836946954"/>
                    </a:ext>
                  </a:extLst>
                </a:gridCol>
                <a:gridCol w="1333498">
                  <a:extLst>
                    <a:ext uri="{9D8B030D-6E8A-4147-A177-3AD203B41FA5}">
                      <a16:colId xmlns:a16="http://schemas.microsoft.com/office/drawing/2014/main" val="1760132797"/>
                    </a:ext>
                  </a:extLst>
                </a:gridCol>
              </a:tblGrid>
              <a:tr h="218998">
                <a:tc>
                  <a:txBody>
                    <a:bodyPr/>
                    <a:lstStyle/>
                    <a:p>
                      <a:pPr algn="ctr"/>
                      <a:endParaRPr lang="es-CO" sz="1200" noProof="1">
                        <a:latin typeface="+mj-lt"/>
                      </a:endParaRPr>
                    </a:p>
                  </a:txBody>
                  <a:tcPr anchor="b"/>
                </a:tc>
                <a:tc>
                  <a:txBody>
                    <a:bodyPr/>
                    <a:lstStyle/>
                    <a:p>
                      <a:pPr algn="ctr"/>
                      <a:r>
                        <a:rPr lang="es-CO" sz="1000" noProof="1">
                          <a:solidFill>
                            <a:srgbClr val="33CC33"/>
                          </a:solidFill>
                          <a:latin typeface="+mj-lt"/>
                        </a:rPr>
                        <a:t>LBP </a:t>
                      </a:r>
                      <a:r>
                        <a:rPr lang="es-CO" sz="1000" b="0" noProof="1">
                          <a:solidFill>
                            <a:srgbClr val="33CC33"/>
                          </a:solidFill>
                          <a:latin typeface="+mj-lt"/>
                        </a:rPr>
                        <a:t>(No-FCR)</a:t>
                      </a:r>
                    </a:p>
                  </a:txBody>
                  <a:tcPr marL="0" marR="0" anchor="b">
                    <a:solidFill>
                      <a:schemeClr val="tx2">
                        <a:lumMod val="20000"/>
                        <a:lumOff val="80000"/>
                      </a:schemeClr>
                    </a:solidFill>
                  </a:tcPr>
                </a:tc>
                <a:tc>
                  <a:txBody>
                    <a:bodyPr/>
                    <a:lstStyle/>
                    <a:p>
                      <a:pPr algn="ctr"/>
                      <a:r>
                        <a:rPr lang="es-CO" sz="1000" noProof="1">
                          <a:solidFill>
                            <a:srgbClr val="FFC000"/>
                          </a:solidFill>
                          <a:latin typeface="+mj-lt"/>
                        </a:rPr>
                        <a:t>2300</a:t>
                      </a:r>
                    </a:p>
                  </a:txBody>
                  <a:tcPr marL="0" marR="0" anchor="b"/>
                </a:tc>
                <a:tc>
                  <a:txBody>
                    <a:bodyPr/>
                    <a:lstStyle/>
                    <a:p>
                      <a:pPr algn="ctr"/>
                      <a:r>
                        <a:rPr lang="es-CO" sz="1000" b="1" noProof="1">
                          <a:solidFill>
                            <a:srgbClr val="00B0F0"/>
                          </a:solidFill>
                          <a:latin typeface="+mj-lt"/>
                        </a:rPr>
                        <a:t>2600</a:t>
                      </a:r>
                    </a:p>
                  </a:txBody>
                  <a:tcPr marL="0" marR="0" anchor="b">
                    <a:solidFill>
                      <a:schemeClr val="tx2">
                        <a:lumMod val="20000"/>
                        <a:lumOff val="80000"/>
                      </a:schemeClr>
                    </a:solidFill>
                  </a:tcPr>
                </a:tc>
                <a:tc>
                  <a:txBody>
                    <a:bodyPr/>
                    <a:lstStyle/>
                    <a:p>
                      <a:pPr algn="ctr"/>
                      <a:r>
                        <a:rPr lang="es-CO" sz="1000" b="1" kern="1200" noProof="1">
                          <a:solidFill>
                            <a:schemeClr val="accent4">
                              <a:lumMod val="60000"/>
                              <a:lumOff val="40000"/>
                            </a:schemeClr>
                          </a:solidFill>
                          <a:latin typeface="+mj-lt"/>
                          <a:ea typeface="+mn-ea"/>
                          <a:cs typeface="+mn-cs"/>
                        </a:rPr>
                        <a:t>3000</a:t>
                      </a:r>
                      <a:endParaRPr lang="es-CO" sz="1000" b="1" noProof="1">
                        <a:solidFill>
                          <a:schemeClr val="accent4">
                            <a:lumMod val="60000"/>
                            <a:lumOff val="40000"/>
                          </a:schemeClr>
                        </a:solidFill>
                        <a:latin typeface="+mj-lt"/>
                      </a:endParaRPr>
                    </a:p>
                  </a:txBody>
                  <a:tcPr marL="0" marR="0" anchor="b">
                    <a:noFill/>
                  </a:tcPr>
                </a:tc>
                <a:extLst>
                  <a:ext uri="{0D108BD9-81ED-4DB2-BD59-A6C34878D82A}">
                    <a16:rowId xmlns:a16="http://schemas.microsoft.com/office/drawing/2014/main" val="1532514866"/>
                  </a:ext>
                </a:extLst>
              </a:tr>
              <a:tr h="162822">
                <a:tc>
                  <a:txBody>
                    <a:bodyPr/>
                    <a:lstStyle/>
                    <a:p>
                      <a:r>
                        <a:rPr lang="es-CO" sz="800" noProof="1"/>
                        <a:t>Color</a:t>
                      </a:r>
                    </a:p>
                  </a:txBody>
                  <a:tcPr marL="0" marR="0" marT="0" marB="0" anchor="ctr">
                    <a:lnB w="9525" cap="flat" cmpd="sng" algn="ctr">
                      <a:solidFill>
                        <a:schemeClr val="tx1"/>
                      </a:solidFill>
                      <a:prstDash val="solid"/>
                      <a:round/>
                      <a:headEnd type="none" w="med" len="med"/>
                      <a:tailEnd type="none" w="med" len="med"/>
                    </a:lnB>
                    <a:noFill/>
                  </a:tcPr>
                </a:tc>
                <a:tc>
                  <a:txBody>
                    <a:bodyPr/>
                    <a:lstStyle/>
                    <a:p>
                      <a:pPr algn="ctr"/>
                      <a:r>
                        <a:rPr lang="es-CO" sz="800" noProof="1"/>
                        <a:t>Blanco</a:t>
                      </a:r>
                    </a:p>
                  </a:txBody>
                  <a:tcPr marL="0" marR="0" marT="36000" marB="36000" anchor="ctr">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noProof="1"/>
                        <a:t>Blanco</a:t>
                      </a:r>
                    </a:p>
                  </a:txBody>
                  <a:tcPr marL="0" marR="0" marT="36000" marB="36000" anchor="ctr">
                    <a:lnB w="9525" cap="flat" cmpd="sng" algn="ctr">
                      <a:solidFill>
                        <a:schemeClr val="tx1"/>
                      </a:solidFill>
                      <a:prstDash val="solid"/>
                      <a:round/>
                      <a:headEnd type="none" w="med" len="med"/>
                      <a:tailEnd type="none" w="med" len="med"/>
                    </a:lnB>
                    <a:no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noProof="1"/>
                        <a:t>Blanco</a:t>
                      </a:r>
                    </a:p>
                  </a:txBody>
                  <a:tcPr marL="0" marR="0" marT="36000" marB="36000" anchor="ctr">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noProof="1"/>
                        <a:t>Blanco</a:t>
                      </a:r>
                    </a:p>
                  </a:txBody>
                  <a:tcPr marL="0" marR="0" marT="36000" marB="36000" anchor="ctr">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73966592"/>
                  </a:ext>
                </a:extLst>
              </a:tr>
              <a:tr h="162822">
                <a:tc>
                  <a:txBody>
                    <a:bodyPr/>
                    <a:lstStyle/>
                    <a:p>
                      <a:r>
                        <a:rPr lang="es-CO" sz="800" noProof="1"/>
                        <a:t>Tipo de Fibra</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1"/>
                        <a:t>Fibra Bio-soluble</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1"/>
                        <a:t>HP Fibra cerámica refractaria</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1"/>
                        <a:t>ZR Fibra cerámica refractaria</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1"/>
                        <a:t>Fibra policristalina</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28737745"/>
                  </a:ext>
                </a:extLst>
              </a:tr>
              <a:tr h="178452">
                <a:tc>
                  <a:txBody>
                    <a:bodyPr/>
                    <a:lstStyle/>
                    <a:p>
                      <a:r>
                        <a:rPr lang="es-CO" sz="800" noProof="1"/>
                        <a:t>Grado de Temperatura</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1"/>
                        <a:t> 2200°F (1205°C)</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1"/>
                        <a:t>2300°F (1260°C)</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1"/>
                        <a:t>2600°F (1427°C)</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noProof="1"/>
                        <a:t>2912°F (1600°C)</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31888447"/>
                  </a:ext>
                </a:extLst>
              </a:tr>
              <a:tr h="194665">
                <a:tc>
                  <a:txBody>
                    <a:bodyPr/>
                    <a:lstStyle/>
                    <a:p>
                      <a:r>
                        <a:rPr lang="es-CO" sz="800" noProof="1"/>
                        <a:t>Temperatura de funcionamiento recomendada</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1"/>
                        <a:t>2012°F (1100°C)</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1"/>
                        <a:t>2150°F (1175°C)</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1"/>
                        <a:t>2450°F (1343°C)</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noProof="1"/>
                        <a:t>2912°F (1600°C)</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96237394"/>
                  </a:ext>
                </a:extLst>
              </a:tr>
              <a:tr h="154812">
                <a:tc>
                  <a:txBody>
                    <a:bodyPr/>
                    <a:lstStyle/>
                    <a:p>
                      <a:r>
                        <a:rPr lang="es-CO" sz="800" noProof="1"/>
                        <a:t>Punto de fusión </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noProof="1"/>
                        <a:t>2320°F (1270°C)</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noProof="1"/>
                        <a:t>3200°F (1760°C)</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noProof="1"/>
                        <a:t>3200°F (1760°C)</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noProof="1"/>
                        <a:t>3400°F (1871°C)</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1126558"/>
                  </a:ext>
                </a:extLst>
              </a:tr>
              <a:tr h="154812">
                <a:tc>
                  <a:txBody>
                    <a:bodyPr/>
                    <a:lstStyle/>
                    <a:p>
                      <a:r>
                        <a:rPr lang="es-CO" sz="800" noProof="1"/>
                        <a:t>Densidad, húmedo, </a:t>
                      </a:r>
                      <a:r>
                        <a:rPr lang="en-CA" sz="800" dirty="0">
                          <a:effectLst/>
                          <a:latin typeface="Franklin Gothic Book" panose="020B0503020102020204" pitchFamily="34" charset="0"/>
                          <a:ea typeface="Aptos" panose="020B0004020202020204" pitchFamily="34" charset="0"/>
                          <a:cs typeface="Arial" panose="020B0604020202020204" pitchFamily="34" charset="0"/>
                        </a:rPr>
                        <a:t>lb/</a:t>
                      </a:r>
                      <a:r>
                        <a:rPr lang="en-CA" sz="800" dirty="0" err="1">
                          <a:effectLst/>
                          <a:latin typeface="Franklin Gothic Book" panose="020B0503020102020204" pitchFamily="34" charset="0"/>
                          <a:ea typeface="Aptos" panose="020B0004020202020204" pitchFamily="34" charset="0"/>
                          <a:cs typeface="Arial" panose="020B0604020202020204" pitchFamily="34" charset="0"/>
                        </a:rPr>
                        <a:t>ft</a:t>
                      </a:r>
                      <a:r>
                        <a:rPr lang="en-CA" sz="800" baseline="30000" dirty="0" err="1">
                          <a:effectLst/>
                          <a:latin typeface="Franklin Gothic Book" panose="020B0503020102020204" pitchFamily="34" charset="0"/>
                          <a:ea typeface="Aptos" panose="020B0004020202020204" pitchFamily="34" charset="0"/>
                          <a:cs typeface="Arial" panose="020B0604020202020204" pitchFamily="34" charset="0"/>
                        </a:rPr>
                        <a:t>3</a:t>
                      </a:r>
                      <a:r>
                        <a:rPr lang="en-CA" sz="800" dirty="0">
                          <a:effectLst/>
                          <a:latin typeface="Franklin Gothic Book" panose="020B0503020102020204" pitchFamily="34" charset="0"/>
                          <a:ea typeface="Aptos" panose="020B0004020202020204" pitchFamily="34" charset="0"/>
                          <a:cs typeface="Arial" panose="020B0604020202020204" pitchFamily="34" charset="0"/>
                        </a:rPr>
                        <a:t> (kg/</a:t>
                      </a:r>
                      <a:r>
                        <a:rPr lang="en-CA" sz="800" dirty="0" err="1">
                          <a:effectLst/>
                          <a:latin typeface="Franklin Gothic Book" panose="020B0503020102020204" pitchFamily="34" charset="0"/>
                          <a:ea typeface="Aptos" panose="020B0004020202020204" pitchFamily="34" charset="0"/>
                          <a:cs typeface="Arial" panose="020B0604020202020204" pitchFamily="34" charset="0"/>
                        </a:rPr>
                        <a:t>m</a:t>
                      </a:r>
                      <a:r>
                        <a:rPr lang="en-CA" sz="800" baseline="30000" dirty="0" err="1">
                          <a:effectLst/>
                          <a:latin typeface="Franklin Gothic Book" panose="020B0503020102020204" pitchFamily="34" charset="0"/>
                          <a:ea typeface="Aptos" panose="020B0004020202020204" pitchFamily="34" charset="0"/>
                          <a:cs typeface="Arial" panose="020B0604020202020204" pitchFamily="34" charset="0"/>
                        </a:rPr>
                        <a:t>3</a:t>
                      </a:r>
                      <a:r>
                        <a:rPr lang="en-CA" sz="800" dirty="0">
                          <a:effectLst/>
                          <a:latin typeface="Franklin Gothic Book" panose="020B0503020102020204" pitchFamily="34" charset="0"/>
                          <a:ea typeface="Aptos" panose="020B0004020202020204" pitchFamily="34" charset="0"/>
                          <a:cs typeface="Arial" panose="020B0604020202020204" pitchFamily="34" charset="0"/>
                        </a:rPr>
                        <a:t>)</a:t>
                      </a:r>
                      <a:endParaRPr lang="es-CO" sz="800" noProof="1"/>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1"/>
                        <a:t>70-80 (1121-1281)</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1"/>
                        <a:t>70-80 (1121-1281)</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1"/>
                        <a:t>70-80 (1121-1281)</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1"/>
                        <a:t>60-70 (961-1121)</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59607001"/>
                  </a:ext>
                </a:extLst>
              </a:tr>
              <a:tr h="154812">
                <a:tc>
                  <a:txBody>
                    <a:bodyPr/>
                    <a:lstStyle/>
                    <a:p>
                      <a:r>
                        <a:rPr lang="es-CO" sz="800" noProof="1"/>
                        <a:t>Densidad, seco, </a:t>
                      </a:r>
                      <a:r>
                        <a:rPr lang="en-CA" sz="800" dirty="0">
                          <a:effectLst/>
                          <a:latin typeface="Franklin Gothic Book" panose="020B0503020102020204" pitchFamily="34" charset="0"/>
                          <a:ea typeface="Aptos" panose="020B0004020202020204" pitchFamily="34" charset="0"/>
                          <a:cs typeface="Arial" panose="020B0604020202020204" pitchFamily="34" charset="0"/>
                        </a:rPr>
                        <a:t>lb/</a:t>
                      </a:r>
                      <a:r>
                        <a:rPr lang="en-CA" sz="800" dirty="0" err="1">
                          <a:effectLst/>
                          <a:latin typeface="Franklin Gothic Book" panose="020B0503020102020204" pitchFamily="34" charset="0"/>
                          <a:ea typeface="Aptos" panose="020B0004020202020204" pitchFamily="34" charset="0"/>
                          <a:cs typeface="Arial" panose="020B0604020202020204" pitchFamily="34" charset="0"/>
                        </a:rPr>
                        <a:t>ft</a:t>
                      </a:r>
                      <a:r>
                        <a:rPr lang="en-CA" sz="800" baseline="30000" dirty="0" err="1">
                          <a:effectLst/>
                          <a:latin typeface="Franklin Gothic Book" panose="020B0503020102020204" pitchFamily="34" charset="0"/>
                          <a:ea typeface="Aptos" panose="020B0004020202020204" pitchFamily="34" charset="0"/>
                          <a:cs typeface="Arial" panose="020B0604020202020204" pitchFamily="34" charset="0"/>
                        </a:rPr>
                        <a:t>3</a:t>
                      </a:r>
                      <a:r>
                        <a:rPr lang="en-CA" sz="800" dirty="0">
                          <a:effectLst/>
                          <a:latin typeface="Franklin Gothic Book" panose="020B0503020102020204" pitchFamily="34" charset="0"/>
                          <a:ea typeface="Aptos" panose="020B0004020202020204" pitchFamily="34" charset="0"/>
                          <a:cs typeface="Arial" panose="020B0604020202020204" pitchFamily="34" charset="0"/>
                        </a:rPr>
                        <a:t> (kg/</a:t>
                      </a:r>
                      <a:r>
                        <a:rPr lang="en-CA" sz="800" dirty="0" err="1">
                          <a:effectLst/>
                          <a:latin typeface="Franklin Gothic Book" panose="020B0503020102020204" pitchFamily="34" charset="0"/>
                          <a:ea typeface="Aptos" panose="020B0004020202020204" pitchFamily="34" charset="0"/>
                          <a:cs typeface="Arial" panose="020B0604020202020204" pitchFamily="34" charset="0"/>
                        </a:rPr>
                        <a:t>m</a:t>
                      </a:r>
                      <a:r>
                        <a:rPr lang="en-CA" sz="800" baseline="30000" dirty="0" err="1">
                          <a:effectLst/>
                          <a:latin typeface="Franklin Gothic Book" panose="020B0503020102020204" pitchFamily="34" charset="0"/>
                          <a:ea typeface="Aptos" panose="020B0004020202020204" pitchFamily="34" charset="0"/>
                          <a:cs typeface="Arial" panose="020B0604020202020204" pitchFamily="34" charset="0"/>
                        </a:rPr>
                        <a:t>3</a:t>
                      </a:r>
                      <a:r>
                        <a:rPr lang="en-CA" sz="800" dirty="0">
                          <a:effectLst/>
                          <a:latin typeface="Franklin Gothic Book" panose="020B0503020102020204" pitchFamily="34" charset="0"/>
                          <a:ea typeface="Aptos" panose="020B0004020202020204" pitchFamily="34" charset="0"/>
                          <a:cs typeface="Arial" panose="020B0604020202020204" pitchFamily="34" charset="0"/>
                        </a:rPr>
                        <a:t>)</a:t>
                      </a:r>
                      <a:endParaRPr lang="es-CO" sz="800" noProof="1"/>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1"/>
                        <a:t>40-50 (640-800)</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1"/>
                        <a:t>40-50 (640-800)</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1"/>
                        <a:t>40-50 (640-800)</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1"/>
                        <a:t>34-45 (560-720)</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23399405"/>
                  </a:ext>
                </a:extLst>
              </a:tr>
              <a:tr h="154812">
                <a:tc rowSpan="2">
                  <a:txBody>
                    <a:bodyPr/>
                    <a:lstStyle/>
                    <a:p>
                      <a:r>
                        <a:rPr lang="es-CO" sz="800" noProof="1"/>
                        <a:t>Contracción lineal, (%) después de 24 horas</a:t>
                      </a:r>
                    </a:p>
                  </a:txBody>
                  <a:tcPr marL="0" marR="0" marT="0" marB="0" anchor="ctr">
                    <a:lnT w="952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algn="ctr"/>
                      <a:r>
                        <a:rPr lang="es-CO" sz="800" noProof="1"/>
                        <a:t>1832°F (1000°C)</a:t>
                      </a:r>
                    </a:p>
                  </a:txBody>
                  <a:tcPr marL="0" marR="0" marT="36000" marB="36000" anchor="ctr">
                    <a:lnT w="952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solidFill>
                      <a:schemeClr val="tx2">
                        <a:lumMod val="20000"/>
                        <a:lumOff val="80000"/>
                      </a:scheme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noProof="1"/>
                        <a:t>2012°F (1100°C)</a:t>
                      </a:r>
                    </a:p>
                  </a:txBody>
                  <a:tcPr marL="0" marR="0" marT="36000" marB="36000" anchor="ctr">
                    <a:lnT w="952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noProof="1"/>
                        <a:t>2372°F (1300°C)</a:t>
                      </a:r>
                    </a:p>
                  </a:txBody>
                  <a:tcPr marL="0" marR="0" marT="36000" marB="36000" anchor="ctr">
                    <a:lnT w="952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solidFill>
                      <a:schemeClr val="tx2">
                        <a:lumMod val="20000"/>
                        <a:lumOff val="80000"/>
                      </a:schemeClr>
                    </a:solidFill>
                  </a:tcPr>
                </a:tc>
                <a:tc>
                  <a:txBody>
                    <a:bodyPr/>
                    <a:lstStyle/>
                    <a:p>
                      <a:pPr algn="ctr"/>
                      <a:r>
                        <a:rPr lang="es-CO" sz="800" noProof="1"/>
                        <a:t>2372°F (1500°C)</a:t>
                      </a:r>
                    </a:p>
                  </a:txBody>
                  <a:tcPr marL="0" marR="0" marT="36000" marB="36000" anchor="ctr">
                    <a:lnT w="952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16:rowId xmlns:a16="http://schemas.microsoft.com/office/drawing/2014/main" val="393269339"/>
                  </a:ext>
                </a:extLst>
              </a:tr>
              <a:tr h="154812">
                <a:tc vMerge="1">
                  <a:txBody>
                    <a:bodyPr/>
                    <a:lstStyle/>
                    <a:p>
                      <a:endParaRPr lang="en-US" sz="800" dirty="0"/>
                    </a:p>
                  </a:txBody>
                  <a:tcPr marL="0" marR="0" marT="0" marB="0" anchor="ctr">
                    <a:lnT w="9525" cap="flat" cmpd="sng" algn="ctr">
                      <a:no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noProof="1"/>
                        <a:t>1.2%</a:t>
                      </a:r>
                    </a:p>
                  </a:txBody>
                  <a:tcPr marL="0" marR="0" marT="36000" marB="36000" anchor="ctr">
                    <a:lnT w="9525" cap="flat" cmpd="sng" algn="ctr">
                      <a:noFill/>
                      <a:prstDash val="solid"/>
                      <a:round/>
                      <a:headEnd type="none" w="med" len="med"/>
                      <a:tailEnd type="none" w="med" len="med"/>
                    </a:lnT>
                    <a:lnB w="9525" cap="flat" cmpd="sng" algn="ctr">
                      <a:noFill/>
                      <a:prstDash val="solid"/>
                      <a:round/>
                      <a:headEnd type="none" w="med" len="med"/>
                      <a:tailEnd type="none" w="med" len="med"/>
                    </a:lnB>
                    <a:solidFill>
                      <a:schemeClr val="tx2">
                        <a:lumMod val="20000"/>
                        <a:lumOff val="80000"/>
                      </a:scheme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noProof="1"/>
                        <a:t>1.8%</a:t>
                      </a:r>
                    </a:p>
                  </a:txBody>
                  <a:tcPr marL="0" marR="0" marT="36000" marB="36000" anchor="ctr">
                    <a:lnT w="9525" cap="flat" cmpd="sng" algn="ctr">
                      <a:no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noProof="1"/>
                        <a:t>2%</a:t>
                      </a:r>
                    </a:p>
                  </a:txBody>
                  <a:tcPr marL="0" marR="0" marT="36000" marB="36000" anchor="ctr">
                    <a:lnT w="9525" cap="flat" cmpd="sng" algn="ctr">
                      <a:noFill/>
                      <a:prstDash val="solid"/>
                      <a:round/>
                      <a:headEnd type="none" w="med" len="med"/>
                      <a:tailEnd type="none" w="med" len="med"/>
                    </a:lnT>
                    <a:lnB w="9525" cap="flat" cmpd="sng" algn="ctr">
                      <a:noFill/>
                      <a:prstDash val="solid"/>
                      <a:round/>
                      <a:headEnd type="none" w="med" len="med"/>
                      <a:tailEnd type="none" w="med" len="med"/>
                    </a:lnB>
                    <a:solidFill>
                      <a:schemeClr val="tx2">
                        <a:lumMod val="20000"/>
                        <a:lumOff val="80000"/>
                      </a:schemeClr>
                    </a:solidFill>
                  </a:tcPr>
                </a:tc>
                <a:tc>
                  <a:txBody>
                    <a:bodyPr/>
                    <a:lstStyle/>
                    <a:p>
                      <a:pPr algn="ctr"/>
                      <a:r>
                        <a:rPr lang="es-CO" sz="800" noProof="1"/>
                        <a:t>0.8%</a:t>
                      </a:r>
                    </a:p>
                  </a:txBody>
                  <a:tcPr marL="0" marR="0" marT="36000" marB="36000" anchor="ctr">
                    <a:lnT w="9525" cap="flat" cmpd="sng" algn="ctr">
                      <a:no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16:rowId xmlns:a16="http://schemas.microsoft.com/office/drawing/2014/main" val="1292883123"/>
                  </a:ext>
                </a:extLst>
              </a:tr>
            </a:tbl>
          </a:graphicData>
        </a:graphic>
      </p:graphicFrame>
      <p:graphicFrame>
        <p:nvGraphicFramePr>
          <p:cNvPr id="14" name="Table 35">
            <a:extLst>
              <a:ext uri="{FF2B5EF4-FFF2-40B4-BE49-F238E27FC236}">
                <a16:creationId xmlns:a16="http://schemas.microsoft.com/office/drawing/2014/main" id="{BEF90FD0-DCCF-9D46-9B6D-28B272BA4BA4}"/>
              </a:ext>
            </a:extLst>
          </p:cNvPr>
          <p:cNvGraphicFramePr>
            <a:graphicFrameLocks/>
          </p:cNvGraphicFramePr>
          <p:nvPr>
            <p:extLst>
              <p:ext uri="{D42A27DB-BD31-4B8C-83A1-F6EECF244321}">
                <p14:modId xmlns:p14="http://schemas.microsoft.com/office/powerpoint/2010/main" val="4224915455"/>
              </p:ext>
            </p:extLst>
          </p:nvPr>
        </p:nvGraphicFramePr>
        <p:xfrm>
          <a:off x="284165" y="5729974"/>
          <a:ext cx="7200898" cy="1358185"/>
        </p:xfrm>
        <a:graphic>
          <a:graphicData uri="http://schemas.openxmlformats.org/drawingml/2006/table">
            <a:tbl>
              <a:tblPr firstRow="1" bandRow="1">
                <a:tableStyleId>{9D7B26C5-4107-4FEC-AEDC-1716B250A1EF}</a:tableStyleId>
              </a:tblPr>
              <a:tblGrid>
                <a:gridCol w="1646235">
                  <a:extLst>
                    <a:ext uri="{9D8B030D-6E8A-4147-A177-3AD203B41FA5}">
                      <a16:colId xmlns:a16="http://schemas.microsoft.com/office/drawing/2014/main" val="3647290184"/>
                    </a:ext>
                  </a:extLst>
                </a:gridCol>
                <a:gridCol w="1390650">
                  <a:extLst>
                    <a:ext uri="{9D8B030D-6E8A-4147-A177-3AD203B41FA5}">
                      <a16:colId xmlns:a16="http://schemas.microsoft.com/office/drawing/2014/main" val="2804471609"/>
                    </a:ext>
                  </a:extLst>
                </a:gridCol>
                <a:gridCol w="1409700">
                  <a:extLst>
                    <a:ext uri="{9D8B030D-6E8A-4147-A177-3AD203B41FA5}">
                      <a16:colId xmlns:a16="http://schemas.microsoft.com/office/drawing/2014/main" val="622920296"/>
                    </a:ext>
                  </a:extLst>
                </a:gridCol>
                <a:gridCol w="1422400">
                  <a:extLst>
                    <a:ext uri="{9D8B030D-6E8A-4147-A177-3AD203B41FA5}">
                      <a16:colId xmlns:a16="http://schemas.microsoft.com/office/drawing/2014/main" val="836946954"/>
                    </a:ext>
                  </a:extLst>
                </a:gridCol>
                <a:gridCol w="1331913">
                  <a:extLst>
                    <a:ext uri="{9D8B030D-6E8A-4147-A177-3AD203B41FA5}">
                      <a16:colId xmlns:a16="http://schemas.microsoft.com/office/drawing/2014/main" val="2705741006"/>
                    </a:ext>
                  </a:extLst>
                </a:gridCol>
              </a:tblGrid>
              <a:tr h="154812">
                <a:tc>
                  <a:txBody>
                    <a:bodyPr/>
                    <a:lstStyle/>
                    <a:p>
                      <a:r>
                        <a:rPr lang="es-CO" sz="800" noProof="0" dirty="0">
                          <a:solidFill>
                            <a:srgbClr val="00B0F0"/>
                          </a:solidFill>
                        </a:rPr>
                        <a:t>COMPOSICIÓN QUÍMICA</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  </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 </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 </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endParaRPr lang="es-CO" sz="800" noProof="0" dirty="0"/>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31888447"/>
                  </a:ext>
                </a:extLst>
              </a:tr>
              <a:tr h="194665">
                <a:tc>
                  <a:txBody>
                    <a:bodyPr/>
                    <a:lstStyle/>
                    <a:p>
                      <a:r>
                        <a:rPr lang="es-CO" sz="800" noProof="0" dirty="0"/>
                        <a:t>     </a:t>
                      </a:r>
                      <a:r>
                        <a:rPr lang="es-CO" sz="800" noProof="0" dirty="0" err="1"/>
                        <a:t>Al</a:t>
                      </a:r>
                      <a:r>
                        <a:rPr lang="es-CO" sz="800" baseline="-25000" noProof="0" dirty="0" err="1"/>
                        <a:t>2</a:t>
                      </a:r>
                      <a:r>
                        <a:rPr lang="es-CO" sz="800" noProof="0" dirty="0" err="1"/>
                        <a:t>O</a:t>
                      </a:r>
                      <a:r>
                        <a:rPr lang="es-CO" sz="800" baseline="-25000" noProof="0" dirty="0" err="1"/>
                        <a:t>3</a:t>
                      </a:r>
                      <a:endParaRPr lang="es-CO" sz="800" baseline="-25000" noProof="0" dirty="0"/>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44-50%</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33-37%</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72%</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96237394"/>
                  </a:ext>
                </a:extLst>
              </a:tr>
              <a:tr h="154812">
                <a:tc>
                  <a:txBody>
                    <a:bodyPr/>
                    <a:lstStyle/>
                    <a:p>
                      <a:r>
                        <a:rPr lang="es-CO" sz="800" noProof="0" dirty="0"/>
                        <a:t>     </a:t>
                      </a:r>
                      <a:r>
                        <a:rPr lang="es-CO" sz="800" noProof="0" dirty="0" err="1"/>
                        <a:t>SiO</a:t>
                      </a:r>
                      <a:r>
                        <a:rPr lang="es-CO" sz="800" baseline="-25000" noProof="0" dirty="0" err="1"/>
                        <a:t>3</a:t>
                      </a:r>
                      <a:endParaRPr lang="es-CO" sz="800" noProof="0" dirty="0"/>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60-70%</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50-56%</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47-51%</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27.7%</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1126558"/>
                  </a:ext>
                </a:extLst>
              </a:tr>
              <a:tr h="154812">
                <a:tc>
                  <a:txBody>
                    <a:bodyPr/>
                    <a:lstStyle/>
                    <a:p>
                      <a:r>
                        <a:rPr lang="es-CO" sz="800" noProof="0" dirty="0"/>
                        <a:t>     MgO</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3-7%</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17434865"/>
                  </a:ext>
                </a:extLst>
              </a:tr>
              <a:tr h="154812">
                <a:tc>
                  <a:txBody>
                    <a:bodyPr/>
                    <a:lstStyle/>
                    <a:p>
                      <a:r>
                        <a:rPr lang="es-CO" sz="800" noProof="0" dirty="0"/>
                        <a:t>     </a:t>
                      </a:r>
                      <a:r>
                        <a:rPr lang="es-CO" sz="800" noProof="0" dirty="0" err="1"/>
                        <a:t>ZrO</a:t>
                      </a:r>
                      <a:r>
                        <a:rPr lang="es-CO" sz="800" baseline="-25000" noProof="0" dirty="0" err="1"/>
                        <a:t>2</a:t>
                      </a:r>
                      <a:endParaRPr lang="es-CO" sz="800" noProof="0" dirty="0"/>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13-19%</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59607001"/>
                  </a:ext>
                </a:extLst>
              </a:tr>
              <a:tr h="154812">
                <a:tc>
                  <a:txBody>
                    <a:bodyPr/>
                    <a:lstStyle/>
                    <a:p>
                      <a:r>
                        <a:rPr lang="es-CO" sz="800" noProof="0" dirty="0"/>
                        <a:t>     </a:t>
                      </a:r>
                      <a:r>
                        <a:rPr lang="es-CO" sz="800" noProof="0" dirty="0" err="1"/>
                        <a:t>CaO</a:t>
                      </a:r>
                      <a:endParaRPr lang="es-CO" sz="800" noProof="0" dirty="0"/>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25-35%</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14799669"/>
                  </a:ext>
                </a:extLst>
              </a:tr>
              <a:tr h="154812">
                <a:tc>
                  <a:txBody>
                    <a:bodyPr/>
                    <a:lstStyle/>
                    <a:p>
                      <a:r>
                        <a:rPr lang="es-CO" sz="800" noProof="0" dirty="0"/>
                        <a:t>     Otros</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&lt;1%</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&lt;1%</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23399405"/>
                  </a:ext>
                </a:extLst>
              </a:tr>
            </a:tbl>
          </a:graphicData>
        </a:graphic>
      </p:graphicFrame>
      <p:sp>
        <p:nvSpPr>
          <p:cNvPr id="2" name="Text Placeholder 15">
            <a:extLst>
              <a:ext uri="{FF2B5EF4-FFF2-40B4-BE49-F238E27FC236}">
                <a16:creationId xmlns:a16="http://schemas.microsoft.com/office/drawing/2014/main" id="{5CEA6ED1-EAAB-243F-A2D0-BDBA04E00FE5}"/>
              </a:ext>
            </a:extLst>
          </p:cNvPr>
          <p:cNvSpPr txBox="1">
            <a:spLocks/>
          </p:cNvSpPr>
          <p:nvPr/>
        </p:nvSpPr>
        <p:spPr>
          <a:xfrm>
            <a:off x="1651001" y="7117600"/>
            <a:ext cx="2679692" cy="460800"/>
          </a:xfrm>
          <a:prstGeom prst="rect">
            <a:avLst/>
          </a:prstGeom>
        </p:spPr>
        <p:txBody>
          <a:bodyPr vert="horz" lIns="0" tIns="0" rIns="0" bIns="0" rtlCol="0" anchor="ctr">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s-CO" sz="1800" b="1" dirty="0">
                <a:solidFill>
                  <a:srgbClr val="00B0F0"/>
                </a:solidFill>
                <a:latin typeface="Franklin Gothic Book" panose="020B0503020102020204" pitchFamily="34" charset="0"/>
              </a:rPr>
              <a:t>APLICACIONES TÍPICAS</a:t>
            </a:r>
          </a:p>
        </p:txBody>
      </p:sp>
      <p:sp>
        <p:nvSpPr>
          <p:cNvPr id="3" name="TextBox 2">
            <a:extLst>
              <a:ext uri="{FF2B5EF4-FFF2-40B4-BE49-F238E27FC236}">
                <a16:creationId xmlns:a16="http://schemas.microsoft.com/office/drawing/2014/main" id="{2A95B67F-BAF1-B25F-06D3-8A9610EAF37F}"/>
              </a:ext>
            </a:extLst>
          </p:cNvPr>
          <p:cNvSpPr txBox="1"/>
          <p:nvPr/>
        </p:nvSpPr>
        <p:spPr>
          <a:xfrm>
            <a:off x="1562104" y="7531257"/>
            <a:ext cx="5661656" cy="1169551"/>
          </a:xfrm>
          <a:prstGeom prst="rect">
            <a:avLst/>
          </a:prstGeom>
          <a:noFill/>
        </p:spPr>
        <p:txBody>
          <a:bodyPr wrap="square" numCol="2" spcCol="108000" rtlCol="0">
            <a:spAutoFit/>
          </a:bodyPr>
          <a:lstStyle/>
          <a:p>
            <a:pPr marL="171450" indent="-171450">
              <a:buClr>
                <a:srgbClr val="00B0F0"/>
              </a:buClr>
              <a:buFont typeface="Wingdings" panose="05000000000000000000" pitchFamily="2" charset="2"/>
              <a:buChar char="§"/>
            </a:pPr>
            <a:r>
              <a:rPr lang="es-CO" sz="1000" dirty="0"/>
              <a:t>Zonas de difícil acceso que requieren aislamiento</a:t>
            </a:r>
          </a:p>
          <a:p>
            <a:pPr marL="171450" indent="-171450">
              <a:buClr>
                <a:srgbClr val="00B0F0"/>
              </a:buClr>
              <a:buFont typeface="Wingdings" panose="05000000000000000000" pitchFamily="2" charset="2"/>
              <a:buChar char="§"/>
            </a:pPr>
            <a:r>
              <a:rPr lang="es-CO" sz="1000" dirty="0"/>
              <a:t>Parche de juntas y grietas refractarias</a:t>
            </a:r>
          </a:p>
          <a:p>
            <a:pPr marL="171450" indent="-171450">
              <a:buClr>
                <a:srgbClr val="00B0F0"/>
              </a:buClr>
              <a:buFont typeface="Wingdings" panose="05000000000000000000" pitchFamily="2" charset="2"/>
              <a:buChar char="§"/>
            </a:pPr>
            <a:r>
              <a:rPr lang="es-CO" sz="1000" dirty="0"/>
              <a:t>Reparación de puntos calientes en chimeneas y revestimientos</a:t>
            </a:r>
          </a:p>
          <a:p>
            <a:pPr marL="171450" indent="-171450">
              <a:buClr>
                <a:srgbClr val="00B0F0"/>
              </a:buClr>
              <a:buFont typeface="Wingdings" panose="05000000000000000000" pitchFamily="2" charset="2"/>
              <a:buChar char="§"/>
            </a:pPr>
            <a:r>
              <a:rPr lang="es-CO" sz="1000" dirty="0"/>
              <a:t>Reparación de placas de fibra cerámica o piezas</a:t>
            </a:r>
          </a:p>
          <a:p>
            <a:pPr marL="171450" indent="-171450">
              <a:buClr>
                <a:srgbClr val="00B0F0"/>
              </a:buClr>
              <a:buFont typeface="Wingdings" panose="05000000000000000000" pitchFamily="2" charset="2"/>
              <a:buChar char="§"/>
            </a:pPr>
            <a:r>
              <a:rPr lang="es-CO" sz="1000" dirty="0"/>
              <a:t>Puntos calientes de hornos o calderas</a:t>
            </a:r>
          </a:p>
          <a:p>
            <a:pPr marL="171450" indent="-171450">
              <a:buClr>
                <a:srgbClr val="00B0F0"/>
              </a:buClr>
              <a:buFont typeface="Wingdings" panose="05000000000000000000" pitchFamily="2" charset="2"/>
              <a:buChar char="§"/>
            </a:pPr>
            <a:r>
              <a:rPr lang="es-CO" sz="1000" dirty="0"/>
              <a:t>Conductos y canales no ferrosos</a:t>
            </a:r>
          </a:p>
          <a:p>
            <a:pPr marL="171450" indent="-171450">
              <a:buClr>
                <a:srgbClr val="00B0F0"/>
              </a:buClr>
              <a:buFont typeface="Wingdings" panose="05000000000000000000" pitchFamily="2" charset="2"/>
              <a:buChar char="§"/>
            </a:pPr>
            <a:r>
              <a:rPr lang="es-CO" sz="1000" dirty="0"/>
              <a:t>Reparación de puntos calientes en línea</a:t>
            </a:r>
          </a:p>
          <a:p>
            <a:pPr marL="171450" indent="-171450">
              <a:buClr>
                <a:srgbClr val="00B0F0"/>
              </a:buClr>
              <a:buFont typeface="Wingdings" panose="05000000000000000000" pitchFamily="2" charset="2"/>
              <a:buChar char="§"/>
            </a:pPr>
            <a:r>
              <a:rPr lang="es-CO" sz="1000" dirty="0"/>
              <a:t>Sellado de jambas de puertas</a:t>
            </a:r>
          </a:p>
          <a:p>
            <a:pPr marL="171450" indent="-171450">
              <a:buClr>
                <a:srgbClr val="00B0F0"/>
              </a:buClr>
              <a:buFont typeface="Wingdings" panose="05000000000000000000" pitchFamily="2" charset="2"/>
              <a:buChar char="§"/>
            </a:pPr>
            <a:r>
              <a:rPr lang="es-CO" sz="1000" dirty="0"/>
              <a:t>Reparación del bloque del quemador</a:t>
            </a:r>
          </a:p>
          <a:p>
            <a:pPr marL="171450" indent="-171450">
              <a:buClr>
                <a:srgbClr val="00B0F0"/>
              </a:buClr>
              <a:buFont typeface="Wingdings" panose="05000000000000000000" pitchFamily="2" charset="2"/>
              <a:buChar char="§"/>
            </a:pPr>
            <a:r>
              <a:rPr lang="es-CO" sz="1000" dirty="0"/>
              <a:t>Formas moldeadas personalizadas</a:t>
            </a:r>
          </a:p>
          <a:p>
            <a:pPr marL="171450" indent="-171450">
              <a:buClr>
                <a:srgbClr val="00B0F0"/>
              </a:buClr>
              <a:buFont typeface="Wingdings" panose="05000000000000000000" pitchFamily="2" charset="2"/>
              <a:buChar char="§"/>
            </a:pPr>
            <a:r>
              <a:rPr lang="es-CO" sz="1000" dirty="0"/>
              <a:t>Moldes para el vaciado de vidrio</a:t>
            </a:r>
          </a:p>
        </p:txBody>
      </p:sp>
      <p:pic>
        <p:nvPicPr>
          <p:cNvPr id="7" name="Picture 6" descr="A picture containing text, bottle, indoor, drink&#10;&#10;Description automatically generated">
            <a:extLst>
              <a:ext uri="{FF2B5EF4-FFF2-40B4-BE49-F238E27FC236}">
                <a16:creationId xmlns:a16="http://schemas.microsoft.com/office/drawing/2014/main" id="{3DF39C05-BCA5-5A50-50AD-E93D2AB69001}"/>
              </a:ext>
            </a:extLst>
          </p:cNvPr>
          <p:cNvPicPr>
            <a:picLocks noChangeAspect="1"/>
          </p:cNvPicPr>
          <p:nvPr/>
        </p:nvPicPr>
        <p:blipFill>
          <a:blip r:embed="rId3"/>
          <a:stretch>
            <a:fillRect/>
          </a:stretch>
        </p:blipFill>
        <p:spPr>
          <a:xfrm>
            <a:off x="285751" y="7245947"/>
            <a:ext cx="1120809" cy="1494412"/>
          </a:xfrm>
          <a:prstGeom prst="rect">
            <a:avLst/>
          </a:prstGeom>
        </p:spPr>
      </p:pic>
      <p:sp>
        <p:nvSpPr>
          <p:cNvPr id="4" name="TextBox 3">
            <a:extLst>
              <a:ext uri="{FF2B5EF4-FFF2-40B4-BE49-F238E27FC236}">
                <a16:creationId xmlns:a16="http://schemas.microsoft.com/office/drawing/2014/main" id="{BCC3D174-59FB-9F21-4939-5B5B29C8D724}"/>
              </a:ext>
            </a:extLst>
          </p:cNvPr>
          <p:cNvSpPr txBox="1"/>
          <p:nvPr/>
        </p:nvSpPr>
        <p:spPr>
          <a:xfrm>
            <a:off x="6400796" y="977160"/>
            <a:ext cx="1181104" cy="215444"/>
          </a:xfrm>
          <a:prstGeom prst="rect">
            <a:avLst/>
          </a:prstGeom>
          <a:noFill/>
        </p:spPr>
        <p:txBody>
          <a:bodyPr wrap="square" rtlCol="0">
            <a:spAutoFit/>
          </a:bodyPr>
          <a:lstStyle/>
          <a:p>
            <a:pPr algn="r"/>
            <a:r>
              <a:rPr lang="en-CA" sz="800" dirty="0">
                <a:solidFill>
                  <a:schemeClr val="bg2">
                    <a:lumMod val="75000"/>
                  </a:schemeClr>
                </a:solidFill>
                <a:latin typeface="Arial Narrow" panose="020B0606020202030204" pitchFamily="34" charset="0"/>
              </a:rPr>
              <a:t>REV. 02.2024</a:t>
            </a:r>
          </a:p>
        </p:txBody>
      </p:sp>
      <p:sp>
        <p:nvSpPr>
          <p:cNvPr id="5" name="TextBox 32">
            <a:extLst>
              <a:ext uri="{FF2B5EF4-FFF2-40B4-BE49-F238E27FC236}">
                <a16:creationId xmlns:a16="http://schemas.microsoft.com/office/drawing/2014/main" id="{E6A8FA26-83D2-4359-9752-EE05CD58F14C}"/>
              </a:ext>
            </a:extLst>
          </p:cNvPr>
          <p:cNvSpPr txBox="1"/>
          <p:nvPr/>
        </p:nvSpPr>
        <p:spPr>
          <a:xfrm>
            <a:off x="285751" y="8782050"/>
            <a:ext cx="7200900" cy="469900"/>
          </a:xfrm>
          <a:prstGeom prst="rect">
            <a:avLst/>
          </a:prstGeom>
          <a:noFill/>
        </p:spPr>
        <p:txBody>
          <a:bodyPr wrap="square" lIns="0" tIns="36000" rIns="0" bIns="36000" rtlCol="0">
            <a:noAutofit/>
          </a:bodyPr>
          <a:lstStyle/>
          <a:p>
            <a:pPr algn="just">
              <a:lnSpc>
                <a:spcPct val="107000"/>
              </a:lnSpc>
              <a:spcAft>
                <a:spcPts val="800"/>
              </a:spcAft>
            </a:pPr>
            <a:r>
              <a:rPr lang="es-CO" sz="600" kern="1200">
                <a:solidFill>
                  <a:srgbClr val="000000"/>
                </a:solidFill>
                <a:effectLst/>
                <a:latin typeface="Aptos" panose="020B0004020202020204" pitchFamily="34" charset="0"/>
                <a:ea typeface="Aptos" panose="020B0004020202020204" pitchFamily="34" charset="0"/>
                <a:cs typeface="Arial" panose="020B0604020202020204" pitchFamily="34" charset="0"/>
              </a:rPr>
              <a:t>Nota: Durante el calentamiento inicial de las FC placas y piezas, una pequeña cantidad de aglutinante orgánico comenzará a quemarse a aproximadamente 450°F/232°C. Una vez que este material se haya quemado, no se producirán más desprendimientos de gases. Una vez que este material se haya quemado, no habrá más emisiones de gases. Debe tenerse precaución durante este periodo. Existen productos sin aglutinante orgánico. La temperatura de funcionamiento recomendada viene determinada por el cambio lineal irreversible, no por el punto de fusión. Almacenar de forma que se minimice el polvo en suspensión. Los datos se basan en los resultados de pruebas realizadas en condiciones estándar. Los resultados pueden variar. Los resultados se presentan sólo como guía.</a:t>
            </a:r>
            <a:endParaRPr lang="es-CO" sz="1100">
              <a:effectLst/>
              <a:latin typeface="Aptos" panose="020B00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3270549081"/>
      </p:ext>
    </p:extLst>
  </p:cSld>
  <p:clrMapOvr>
    <a:masterClrMapping/>
  </p:clrMapOvr>
</p:sld>
</file>

<file path=ppt/theme/theme1.xml><?xml version="1.0" encoding="utf-8"?>
<a:theme xmlns:a="http://schemas.openxmlformats.org/drawingml/2006/main" name="1_Office Theme">
  <a:themeElements>
    <a:clrScheme name="FibreCast">
      <a:dk1>
        <a:srgbClr val="0F1919"/>
      </a:dk1>
      <a:lt1>
        <a:srgbClr val="FFFFFF"/>
      </a:lt1>
      <a:dk2>
        <a:srgbClr val="969696"/>
      </a:dk2>
      <a:lt2>
        <a:srgbClr val="E7E6E6"/>
      </a:lt2>
      <a:accent1>
        <a:srgbClr val="71BF44"/>
      </a:accent1>
      <a:accent2>
        <a:srgbClr val="FFB81D"/>
      </a:accent2>
      <a:accent3>
        <a:srgbClr val="009BDF"/>
      </a:accent3>
      <a:accent4>
        <a:srgbClr val="D70B8C"/>
      </a:accent4>
      <a:accent5>
        <a:srgbClr val="A8D6FF"/>
      </a:accent5>
      <a:accent6>
        <a:srgbClr val="A6FA78"/>
      </a:accent6>
      <a:hlink>
        <a:srgbClr val="71BF44"/>
      </a:hlink>
      <a:folHlink>
        <a:srgbClr val="009BDF"/>
      </a:folHlink>
    </a:clrScheme>
    <a:fontScheme name="FiberCast">
      <a:majorFont>
        <a:latin typeface="Franklin Gothic"/>
        <a:ea typeface=""/>
        <a:cs typeface=""/>
      </a:majorFont>
      <a:minorFont>
        <a:latin typeface="Franklin Gothic Book"/>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838</TotalTime>
  <Words>610</Words>
  <Application>Microsoft Office PowerPoint</Application>
  <PresentationFormat>Custom</PresentationFormat>
  <Paragraphs>101</Paragraphs>
  <Slides>1</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vt:i4>
      </vt:variant>
    </vt:vector>
  </HeadingPairs>
  <TitlesOfParts>
    <vt:vector size="9" baseType="lpstr">
      <vt:lpstr>Aptos</vt:lpstr>
      <vt:lpstr>Arial</vt:lpstr>
      <vt:lpstr>Arial Narrow</vt:lpstr>
      <vt:lpstr>Franklin Gothic</vt:lpstr>
      <vt:lpstr>Franklin Gothic Book</vt:lpstr>
      <vt:lpstr>Franklin Gothic Medium</vt:lpstr>
      <vt:lpstr>Wingdings</vt:lpstr>
      <vt:lpstr>1_Office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FC-INJECTITE ENGLISH</dc:title>
  <dc:creator>paul@pkobrien.com</dc:creator>
  <cp:keywords>FIBRECAST, INJECTITE</cp:keywords>
  <cp:lastModifiedBy>Angie Torres Cardenas</cp:lastModifiedBy>
  <cp:revision>86</cp:revision>
  <cp:lastPrinted>2023-03-23T17:40:17Z</cp:lastPrinted>
  <dcterms:created xsi:type="dcterms:W3CDTF">2021-04-06T14:57:59Z</dcterms:created>
  <dcterms:modified xsi:type="dcterms:W3CDTF">2024-02-08T20:42:55Z</dcterms:modified>
  <cp:category>TECHNICAL DATA SHEET</cp:category>
</cp:coreProperties>
</file>