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9" r:id="rId1"/>
    <p:sldMasterId id="2147483678" r:id="rId2"/>
    <p:sldMasterId id="2147483690" r:id="rId3"/>
  </p:sldMasterIdLst>
  <p:notesMasterIdLst>
    <p:notesMasterId r:id="rId10"/>
  </p:notesMasterIdLst>
  <p:sldIdLst>
    <p:sldId id="259" r:id="rId4"/>
    <p:sldId id="260" r:id="rId5"/>
    <p:sldId id="261" r:id="rId6"/>
    <p:sldId id="263" r:id="rId7"/>
    <p:sldId id="266" r:id="rId8"/>
    <p:sldId id="267" r:id="rId9"/>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10D15A4-B362-485E-8461-9A4933D5509D}" v="15" dt="2023-05-17T20:00:39.05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773" autoAdjust="0"/>
    <p:restoredTop sz="94712" autoAdjust="0"/>
  </p:normalViewPr>
  <p:slideViewPr>
    <p:cSldViewPr snapToGrid="0" snapToObjects="1" showGuides="1">
      <p:cViewPr>
        <p:scale>
          <a:sx n="125" d="100"/>
          <a:sy n="125" d="100"/>
        </p:scale>
        <p:origin x="1818" y="90"/>
      </p:cViewPr>
      <p:guideLst>
        <p:guide orient="horz" pos="3168"/>
        <p:guide pos="2448"/>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viewProps" Target="viewProps.xml"/><Relationship Id="rId2" Type="http://schemas.openxmlformats.org/officeDocument/2006/relationships/slideMaster" Target="slideMasters/slideMaster2.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presProps" Target="presProps.xml"/><Relationship Id="rId5" Type="http://schemas.openxmlformats.org/officeDocument/2006/relationships/slide" Target="slides/slide2.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nevieve Anderson" userId="c81fe56c-2147-4c7f-9965-fc16d7dbd101" providerId="ADAL" clId="{A10D15A4-B362-485E-8461-9A4933D5509D}"/>
    <pc:docChg chg="undo redo custSel delSld modSld">
      <pc:chgData name="Genevieve Anderson" userId="c81fe56c-2147-4c7f-9965-fc16d7dbd101" providerId="ADAL" clId="{A10D15A4-B362-485E-8461-9A4933D5509D}" dt="2023-05-17T19:58:54.969" v="3250" actId="1035"/>
      <pc:docMkLst>
        <pc:docMk/>
      </pc:docMkLst>
      <pc:sldChg chg="addSp delSp modSp mod">
        <pc:chgData name="Genevieve Anderson" userId="c81fe56c-2147-4c7f-9965-fc16d7dbd101" providerId="ADAL" clId="{A10D15A4-B362-485E-8461-9A4933D5509D}" dt="2023-05-17T19:14:46.980" v="1284" actId="12"/>
        <pc:sldMkLst>
          <pc:docMk/>
          <pc:sldMk cId="3270549081" sldId="259"/>
        </pc:sldMkLst>
        <pc:spChg chg="mod">
          <ac:chgData name="Genevieve Anderson" userId="c81fe56c-2147-4c7f-9965-fc16d7dbd101" providerId="ADAL" clId="{A10D15A4-B362-485E-8461-9A4933D5509D}" dt="2023-05-17T18:44:25.019" v="741" actId="1036"/>
          <ac:spMkLst>
            <pc:docMk/>
            <pc:sldMk cId="3270549081" sldId="259"/>
            <ac:spMk id="3" creationId="{1888F84E-C03F-C8D3-CACD-19CBF52FE8CF}"/>
          </ac:spMkLst>
        </pc:spChg>
        <pc:spChg chg="mod">
          <ac:chgData name="Genevieve Anderson" userId="c81fe56c-2147-4c7f-9965-fc16d7dbd101" providerId="ADAL" clId="{A10D15A4-B362-485E-8461-9A4933D5509D}" dt="2023-05-17T18:55:58.453" v="1282" actId="113"/>
          <ac:spMkLst>
            <pc:docMk/>
            <pc:sldMk cId="3270549081" sldId="259"/>
            <ac:spMk id="4" creationId="{2DA05CFE-9B39-7FC6-B73D-E8ED04608C80}"/>
          </ac:spMkLst>
        </pc:spChg>
        <pc:spChg chg="add mod">
          <ac:chgData name="Genevieve Anderson" userId="c81fe56c-2147-4c7f-9965-fc16d7dbd101" providerId="ADAL" clId="{A10D15A4-B362-485E-8461-9A4933D5509D}" dt="2023-05-17T18:47:39.790" v="957" actId="1076"/>
          <ac:spMkLst>
            <pc:docMk/>
            <pc:sldMk cId="3270549081" sldId="259"/>
            <ac:spMk id="7" creationId="{B8C91AB5-B674-B85C-E908-FFE0AEDE1B2C}"/>
          </ac:spMkLst>
        </pc:spChg>
        <pc:spChg chg="add del mod">
          <ac:chgData name="Genevieve Anderson" userId="c81fe56c-2147-4c7f-9965-fc16d7dbd101" providerId="ADAL" clId="{A10D15A4-B362-485E-8461-9A4933D5509D}" dt="2023-05-17T18:51:09.089" v="1101" actId="478"/>
          <ac:spMkLst>
            <pc:docMk/>
            <pc:sldMk cId="3270549081" sldId="259"/>
            <ac:spMk id="8" creationId="{ED0CDB84-159E-A809-2EF6-8FE28B5F68C8}"/>
          </ac:spMkLst>
        </pc:spChg>
        <pc:spChg chg="add mod">
          <ac:chgData name="Genevieve Anderson" userId="c81fe56c-2147-4c7f-9965-fc16d7dbd101" providerId="ADAL" clId="{A10D15A4-B362-485E-8461-9A4933D5509D}" dt="2023-05-17T19:14:46.980" v="1284" actId="12"/>
          <ac:spMkLst>
            <pc:docMk/>
            <pc:sldMk cId="3270549081" sldId="259"/>
            <ac:spMk id="9" creationId="{C639C4C1-475E-BDF5-0723-D4CB6D0591ED}"/>
          </ac:spMkLst>
        </pc:spChg>
        <pc:spChg chg="add mod">
          <ac:chgData name="Genevieve Anderson" userId="c81fe56c-2147-4c7f-9965-fc16d7dbd101" providerId="ADAL" clId="{A10D15A4-B362-485E-8461-9A4933D5509D}" dt="2023-05-17T18:51:59.303" v="1117" actId="1036"/>
          <ac:spMkLst>
            <pc:docMk/>
            <pc:sldMk cId="3270549081" sldId="259"/>
            <ac:spMk id="10" creationId="{2C33B7EC-1B1A-37DB-9845-A302DEDFF0E9}"/>
          </ac:spMkLst>
        </pc:spChg>
        <pc:spChg chg="mod">
          <ac:chgData name="Genevieve Anderson" userId="c81fe56c-2147-4c7f-9965-fc16d7dbd101" providerId="ADAL" clId="{A10D15A4-B362-485E-8461-9A4933D5509D}" dt="2023-05-17T18:44:00.123" v="704" actId="14100"/>
          <ac:spMkLst>
            <pc:docMk/>
            <pc:sldMk cId="3270549081" sldId="259"/>
            <ac:spMk id="26" creationId="{9854E371-0D01-4247-B46A-031A94A40360}"/>
          </ac:spMkLst>
        </pc:spChg>
        <pc:spChg chg="mod">
          <ac:chgData name="Genevieve Anderson" userId="c81fe56c-2147-4c7f-9965-fc16d7dbd101" providerId="ADAL" clId="{A10D15A4-B362-485E-8461-9A4933D5509D}" dt="2023-05-17T17:21:36.635" v="30" actId="20577"/>
          <ac:spMkLst>
            <pc:docMk/>
            <pc:sldMk cId="3270549081" sldId="259"/>
            <ac:spMk id="40" creationId="{AA7E81A9-55CC-BA4B-80A9-C977FFB21EE6}"/>
          </ac:spMkLst>
        </pc:spChg>
        <pc:spChg chg="mod">
          <ac:chgData name="Genevieve Anderson" userId="c81fe56c-2147-4c7f-9965-fc16d7dbd101" providerId="ADAL" clId="{A10D15A4-B362-485E-8461-9A4933D5509D}" dt="2023-05-17T17:22:36.597" v="104" actId="20577"/>
          <ac:spMkLst>
            <pc:docMk/>
            <pc:sldMk cId="3270549081" sldId="259"/>
            <ac:spMk id="41" creationId="{70756CD6-C534-EF40-82FB-7BF6FD84D2FE}"/>
          </ac:spMkLst>
        </pc:spChg>
        <pc:graphicFrameChg chg="add mod modGraphic">
          <ac:chgData name="Genevieve Anderson" userId="c81fe56c-2147-4c7f-9965-fc16d7dbd101" providerId="ADAL" clId="{A10D15A4-B362-485E-8461-9A4933D5509D}" dt="2023-05-17T18:49:41.110" v="1100" actId="20577"/>
          <ac:graphicFrameMkLst>
            <pc:docMk/>
            <pc:sldMk cId="3270549081" sldId="259"/>
            <ac:graphicFrameMk id="5" creationId="{B8DF6109-03CF-9145-E06C-2655088BED6E}"/>
          </ac:graphicFrameMkLst>
        </pc:graphicFrameChg>
        <pc:picChg chg="del">
          <ac:chgData name="Genevieve Anderson" userId="c81fe56c-2147-4c7f-9965-fc16d7dbd101" providerId="ADAL" clId="{A10D15A4-B362-485E-8461-9A4933D5509D}" dt="2023-05-17T18:46:38.204" v="952" actId="478"/>
          <ac:picMkLst>
            <pc:docMk/>
            <pc:sldMk cId="3270549081" sldId="259"/>
            <ac:picMk id="6" creationId="{2BBF8E96-81BD-7DA3-515B-F5DD015B7ADA}"/>
          </ac:picMkLst>
        </pc:picChg>
      </pc:sldChg>
      <pc:sldChg chg="addSp delSp modSp mod">
        <pc:chgData name="Genevieve Anderson" userId="c81fe56c-2147-4c7f-9965-fc16d7dbd101" providerId="ADAL" clId="{A10D15A4-B362-485E-8461-9A4933D5509D}" dt="2023-05-17T19:37:44.107" v="1987" actId="14100"/>
        <pc:sldMkLst>
          <pc:docMk/>
          <pc:sldMk cId="2135899497" sldId="260"/>
        </pc:sldMkLst>
        <pc:spChg chg="del">
          <ac:chgData name="Genevieve Anderson" userId="c81fe56c-2147-4c7f-9965-fc16d7dbd101" providerId="ADAL" clId="{A10D15A4-B362-485E-8461-9A4933D5509D}" dt="2023-05-17T18:47:30.796" v="955" actId="21"/>
          <ac:spMkLst>
            <pc:docMk/>
            <pc:sldMk cId="2135899497" sldId="260"/>
            <ac:spMk id="2" creationId="{DB88734B-03C1-82B1-9272-774233E2AB42}"/>
          </ac:spMkLst>
        </pc:spChg>
        <pc:spChg chg="add del mod">
          <ac:chgData name="Genevieve Anderson" userId="c81fe56c-2147-4c7f-9965-fc16d7dbd101" providerId="ADAL" clId="{A10D15A4-B362-485E-8461-9A4933D5509D}" dt="2023-05-17T19:17:19.829" v="1291" actId="478"/>
          <ac:spMkLst>
            <pc:docMk/>
            <pc:sldMk cId="2135899497" sldId="260"/>
            <ac:spMk id="5" creationId="{3E744343-8D67-36A4-6C95-8D0484C91696}"/>
          </ac:spMkLst>
        </pc:spChg>
        <pc:spChg chg="del">
          <ac:chgData name="Genevieve Anderson" userId="c81fe56c-2147-4c7f-9965-fc16d7dbd101" providerId="ADAL" clId="{A10D15A4-B362-485E-8461-9A4933D5509D}" dt="2023-05-17T18:47:30.796" v="955" actId="21"/>
          <ac:spMkLst>
            <pc:docMk/>
            <pc:sldMk cId="2135899497" sldId="260"/>
            <ac:spMk id="6" creationId="{C708FE68-9445-4241-E9BE-914A265DE5F5}"/>
          </ac:spMkLst>
        </pc:spChg>
        <pc:spChg chg="del">
          <ac:chgData name="Genevieve Anderson" userId="c81fe56c-2147-4c7f-9965-fc16d7dbd101" providerId="ADAL" clId="{A10D15A4-B362-485E-8461-9A4933D5509D}" dt="2023-05-17T18:51:35.225" v="1102" actId="21"/>
          <ac:spMkLst>
            <pc:docMk/>
            <pc:sldMk cId="2135899497" sldId="260"/>
            <ac:spMk id="7" creationId="{4D6A2A41-DF6F-3086-169A-670962179659}"/>
          </ac:spMkLst>
        </pc:spChg>
        <pc:spChg chg="del">
          <ac:chgData name="Genevieve Anderson" userId="c81fe56c-2147-4c7f-9965-fc16d7dbd101" providerId="ADAL" clId="{A10D15A4-B362-485E-8461-9A4933D5509D}" dt="2023-05-17T18:51:35.225" v="1102" actId="21"/>
          <ac:spMkLst>
            <pc:docMk/>
            <pc:sldMk cId="2135899497" sldId="260"/>
            <ac:spMk id="8" creationId="{AC688840-93F8-525B-E8E8-32CB59B8BD1F}"/>
          </ac:spMkLst>
        </pc:spChg>
        <pc:spChg chg="add mod">
          <ac:chgData name="Genevieve Anderson" userId="c81fe56c-2147-4c7f-9965-fc16d7dbd101" providerId="ADAL" clId="{A10D15A4-B362-485E-8461-9A4933D5509D}" dt="2023-05-17T19:23:27.506" v="1544" actId="1035"/>
          <ac:spMkLst>
            <pc:docMk/>
            <pc:sldMk cId="2135899497" sldId="260"/>
            <ac:spMk id="9" creationId="{45EF6C11-2A7C-CAE6-4E17-6516A7B2D26F}"/>
          </ac:spMkLst>
        </pc:spChg>
        <pc:spChg chg="mod">
          <ac:chgData name="Genevieve Anderson" userId="c81fe56c-2147-4c7f-9965-fc16d7dbd101" providerId="ADAL" clId="{A10D15A4-B362-485E-8461-9A4933D5509D}" dt="2023-05-17T19:17:32.970" v="1378" actId="1035"/>
          <ac:spMkLst>
            <pc:docMk/>
            <pc:sldMk cId="2135899497" sldId="260"/>
            <ac:spMk id="10" creationId="{920E125C-6618-06CB-F2C0-C6EEC17988C0}"/>
          </ac:spMkLst>
        </pc:spChg>
        <pc:spChg chg="mod">
          <ac:chgData name="Genevieve Anderson" userId="c81fe56c-2147-4c7f-9965-fc16d7dbd101" providerId="ADAL" clId="{A10D15A4-B362-485E-8461-9A4933D5509D}" dt="2023-05-17T19:18:36.502" v="1390" actId="14100"/>
          <ac:spMkLst>
            <pc:docMk/>
            <pc:sldMk cId="2135899497" sldId="260"/>
            <ac:spMk id="11" creationId="{814A4EA2-0025-29FE-56BC-DE2B3E206CF4}"/>
          </ac:spMkLst>
        </pc:spChg>
        <pc:spChg chg="mod">
          <ac:chgData name="Genevieve Anderson" userId="c81fe56c-2147-4c7f-9965-fc16d7dbd101" providerId="ADAL" clId="{A10D15A4-B362-485E-8461-9A4933D5509D}" dt="2023-05-17T19:18:50.937" v="1483" actId="1035"/>
          <ac:spMkLst>
            <pc:docMk/>
            <pc:sldMk cId="2135899497" sldId="260"/>
            <ac:spMk id="12" creationId="{DC1EC396-F141-CD8A-6DD6-AA19DCB39A9C}"/>
          </ac:spMkLst>
        </pc:spChg>
        <pc:spChg chg="mod">
          <ac:chgData name="Genevieve Anderson" userId="c81fe56c-2147-4c7f-9965-fc16d7dbd101" providerId="ADAL" clId="{A10D15A4-B362-485E-8461-9A4933D5509D}" dt="2023-05-17T19:23:23.663" v="1534" actId="14100"/>
          <ac:spMkLst>
            <pc:docMk/>
            <pc:sldMk cId="2135899497" sldId="260"/>
            <ac:spMk id="13" creationId="{542BC847-E639-BF8A-5215-D21F718B7EBD}"/>
          </ac:spMkLst>
        </pc:spChg>
        <pc:spChg chg="add mod">
          <ac:chgData name="Genevieve Anderson" userId="c81fe56c-2147-4c7f-9965-fc16d7dbd101" providerId="ADAL" clId="{A10D15A4-B362-485E-8461-9A4933D5509D}" dt="2023-05-17T19:26:42.826" v="1564" actId="14100"/>
          <ac:spMkLst>
            <pc:docMk/>
            <pc:sldMk cId="2135899497" sldId="260"/>
            <ac:spMk id="14" creationId="{27FA2DEB-26D7-7049-9D08-0EACED4A9B76}"/>
          </ac:spMkLst>
        </pc:spChg>
        <pc:spChg chg="add del mod">
          <ac:chgData name="Genevieve Anderson" userId="c81fe56c-2147-4c7f-9965-fc16d7dbd101" providerId="ADAL" clId="{A10D15A4-B362-485E-8461-9A4933D5509D}" dt="2023-05-17T19:28:08.187" v="1601"/>
          <ac:spMkLst>
            <pc:docMk/>
            <pc:sldMk cId="2135899497" sldId="260"/>
            <ac:spMk id="15" creationId="{F659B6DA-2C8E-517C-6688-685E6C1AAC62}"/>
          </ac:spMkLst>
        </pc:spChg>
        <pc:spChg chg="add del mod">
          <ac:chgData name="Genevieve Anderson" userId="c81fe56c-2147-4c7f-9965-fc16d7dbd101" providerId="ADAL" clId="{A10D15A4-B362-485E-8461-9A4933D5509D}" dt="2023-05-17T19:28:08.187" v="1601"/>
          <ac:spMkLst>
            <pc:docMk/>
            <pc:sldMk cId="2135899497" sldId="260"/>
            <ac:spMk id="16" creationId="{8B711748-4C28-88FE-D69C-3CA623B34A9B}"/>
          </ac:spMkLst>
        </pc:spChg>
        <pc:spChg chg="add mod">
          <ac:chgData name="Genevieve Anderson" userId="c81fe56c-2147-4c7f-9965-fc16d7dbd101" providerId="ADAL" clId="{A10D15A4-B362-485E-8461-9A4933D5509D}" dt="2023-05-17T19:28:15.871" v="1690" actId="1036"/>
          <ac:spMkLst>
            <pc:docMk/>
            <pc:sldMk cId="2135899497" sldId="260"/>
            <ac:spMk id="18" creationId="{3F33F101-1F7B-6DE0-6244-D67370166850}"/>
          </ac:spMkLst>
        </pc:spChg>
        <pc:spChg chg="add mod">
          <ac:chgData name="Genevieve Anderson" userId="c81fe56c-2147-4c7f-9965-fc16d7dbd101" providerId="ADAL" clId="{A10D15A4-B362-485E-8461-9A4933D5509D}" dt="2023-05-17T19:37:44.107" v="1987" actId="14100"/>
          <ac:spMkLst>
            <pc:docMk/>
            <pc:sldMk cId="2135899497" sldId="260"/>
            <ac:spMk id="19" creationId="{1D65CB3A-8055-6EA3-7129-478FE902F9BE}"/>
          </ac:spMkLst>
        </pc:spChg>
        <pc:spChg chg="mod">
          <ac:chgData name="Genevieve Anderson" userId="c81fe56c-2147-4c7f-9965-fc16d7dbd101" providerId="ADAL" clId="{A10D15A4-B362-485E-8461-9A4933D5509D}" dt="2023-05-17T19:15:32.834" v="1285"/>
          <ac:spMkLst>
            <pc:docMk/>
            <pc:sldMk cId="2135899497" sldId="260"/>
            <ac:spMk id="40" creationId="{AA7E81A9-55CC-BA4B-80A9-C977FFB21EE6}"/>
          </ac:spMkLst>
        </pc:spChg>
        <pc:graphicFrameChg chg="del">
          <ac:chgData name="Genevieve Anderson" userId="c81fe56c-2147-4c7f-9965-fc16d7dbd101" providerId="ADAL" clId="{A10D15A4-B362-485E-8461-9A4933D5509D}" dt="2023-05-17T18:47:30.796" v="955" actId="21"/>
          <ac:graphicFrameMkLst>
            <pc:docMk/>
            <pc:sldMk cId="2135899497" sldId="260"/>
            <ac:graphicFrameMk id="3" creationId="{F3F32CD9-92A8-B81C-B062-1B3B6305EDB4}"/>
          </ac:graphicFrameMkLst>
        </pc:graphicFrameChg>
        <pc:graphicFrameChg chg="add del mod">
          <ac:chgData name="Genevieve Anderson" userId="c81fe56c-2147-4c7f-9965-fc16d7dbd101" providerId="ADAL" clId="{A10D15A4-B362-485E-8461-9A4933D5509D}" dt="2023-05-17T19:28:08.187" v="1601"/>
          <ac:graphicFrameMkLst>
            <pc:docMk/>
            <pc:sldMk cId="2135899497" sldId="260"/>
            <ac:graphicFrameMk id="17" creationId="{DA5CDE76-5A5E-BF05-3738-C59E93AE4032}"/>
          </ac:graphicFrameMkLst>
        </pc:graphicFrameChg>
        <pc:graphicFrameChg chg="add mod modGraphic">
          <ac:chgData name="Genevieve Anderson" userId="c81fe56c-2147-4c7f-9965-fc16d7dbd101" providerId="ADAL" clId="{A10D15A4-B362-485E-8461-9A4933D5509D}" dt="2023-05-17T19:36:46.464" v="1973" actId="14734"/>
          <ac:graphicFrameMkLst>
            <pc:docMk/>
            <pc:sldMk cId="2135899497" sldId="260"/>
            <ac:graphicFrameMk id="20" creationId="{D0A11BEB-436C-1FAD-BBA9-29247831B7A1}"/>
          </ac:graphicFrameMkLst>
        </pc:graphicFrameChg>
      </pc:sldChg>
      <pc:sldChg chg="addSp delSp modSp mod">
        <pc:chgData name="Genevieve Anderson" userId="c81fe56c-2147-4c7f-9965-fc16d7dbd101" providerId="ADAL" clId="{A10D15A4-B362-485E-8461-9A4933D5509D}" dt="2023-05-17T19:49:50.830" v="2580" actId="14100"/>
        <pc:sldMkLst>
          <pc:docMk/>
          <pc:sldMk cId="1713862984" sldId="261"/>
        </pc:sldMkLst>
        <pc:spChg chg="del">
          <ac:chgData name="Genevieve Anderson" userId="c81fe56c-2147-4c7f-9965-fc16d7dbd101" providerId="ADAL" clId="{A10D15A4-B362-485E-8461-9A4933D5509D}" dt="2023-05-17T19:20:10.675" v="1491" actId="21"/>
          <ac:spMkLst>
            <pc:docMk/>
            <pc:sldMk cId="1713862984" sldId="261"/>
            <ac:spMk id="3" creationId="{B2E4481B-98AA-8140-129D-18053C7776EA}"/>
          </ac:spMkLst>
        </pc:spChg>
        <pc:spChg chg="del">
          <ac:chgData name="Genevieve Anderson" userId="c81fe56c-2147-4c7f-9965-fc16d7dbd101" providerId="ADAL" clId="{A10D15A4-B362-485E-8461-9A4933D5509D}" dt="2023-05-17T19:20:10.675" v="1491" actId="21"/>
          <ac:spMkLst>
            <pc:docMk/>
            <pc:sldMk cId="1713862984" sldId="261"/>
            <ac:spMk id="4" creationId="{3CC5E51B-1329-4C30-46A2-45B5880D439D}"/>
          </ac:spMkLst>
        </pc:spChg>
        <pc:spChg chg="mod">
          <ac:chgData name="Genevieve Anderson" userId="c81fe56c-2147-4c7f-9965-fc16d7dbd101" providerId="ADAL" clId="{A10D15A4-B362-485E-8461-9A4933D5509D}" dt="2023-05-17T19:15:39.469" v="1286"/>
          <ac:spMkLst>
            <pc:docMk/>
            <pc:sldMk cId="1713862984" sldId="261"/>
            <ac:spMk id="6" creationId="{ECF0ACC0-C770-D9F3-EC34-6345F40D3A36}"/>
          </ac:spMkLst>
        </pc:spChg>
        <pc:spChg chg="add mod">
          <ac:chgData name="Genevieve Anderson" userId="c81fe56c-2147-4c7f-9965-fc16d7dbd101" providerId="ADAL" clId="{A10D15A4-B362-485E-8461-9A4933D5509D}" dt="2023-05-17T19:49:14.566" v="2530" actId="1035"/>
          <ac:spMkLst>
            <pc:docMk/>
            <pc:sldMk cId="1713862984" sldId="261"/>
            <ac:spMk id="7" creationId="{47B280B5-C0DA-C962-2798-6058DCF2B067}"/>
          </ac:spMkLst>
        </pc:spChg>
        <pc:spChg chg="del">
          <ac:chgData name="Genevieve Anderson" userId="c81fe56c-2147-4c7f-9965-fc16d7dbd101" providerId="ADAL" clId="{A10D15A4-B362-485E-8461-9A4933D5509D}" dt="2023-05-17T19:38:07.877" v="1988" actId="478"/>
          <ac:spMkLst>
            <pc:docMk/>
            <pc:sldMk cId="1713862984" sldId="261"/>
            <ac:spMk id="8" creationId="{619AEF80-D040-EAF9-945C-757896EACB01}"/>
          </ac:spMkLst>
        </pc:spChg>
        <pc:spChg chg="add mod">
          <ac:chgData name="Genevieve Anderson" userId="c81fe56c-2147-4c7f-9965-fc16d7dbd101" providerId="ADAL" clId="{A10D15A4-B362-485E-8461-9A4933D5509D}" dt="2023-05-17T19:49:27.916" v="2546" actId="1035"/>
          <ac:spMkLst>
            <pc:docMk/>
            <pc:sldMk cId="1713862984" sldId="261"/>
            <ac:spMk id="10" creationId="{C965A37C-5499-B7D0-C3B8-A5FA4E70F46C}"/>
          </ac:spMkLst>
        </pc:spChg>
        <pc:spChg chg="mod">
          <ac:chgData name="Genevieve Anderson" userId="c81fe56c-2147-4c7f-9965-fc16d7dbd101" providerId="ADAL" clId="{A10D15A4-B362-485E-8461-9A4933D5509D}" dt="2023-05-17T19:49:09.220" v="2519" actId="1035"/>
          <ac:spMkLst>
            <pc:docMk/>
            <pc:sldMk cId="1713862984" sldId="261"/>
            <ac:spMk id="11" creationId="{B7CB7146-3C7C-F90C-F39E-C69B3945872C}"/>
          </ac:spMkLst>
        </pc:spChg>
        <pc:spChg chg="add mod">
          <ac:chgData name="Genevieve Anderson" userId="c81fe56c-2147-4c7f-9965-fc16d7dbd101" providerId="ADAL" clId="{A10D15A4-B362-485E-8461-9A4933D5509D}" dt="2023-05-17T19:49:45.367" v="2579" actId="1036"/>
          <ac:spMkLst>
            <pc:docMk/>
            <pc:sldMk cId="1713862984" sldId="261"/>
            <ac:spMk id="12" creationId="{7DA8F557-66C1-01B0-D471-C0B5EBCFE6CE}"/>
          </ac:spMkLst>
        </pc:spChg>
        <pc:spChg chg="add mod">
          <ac:chgData name="Genevieve Anderson" userId="c81fe56c-2147-4c7f-9965-fc16d7dbd101" providerId="ADAL" clId="{A10D15A4-B362-485E-8461-9A4933D5509D}" dt="2023-05-17T19:49:50.830" v="2580" actId="14100"/>
          <ac:spMkLst>
            <pc:docMk/>
            <pc:sldMk cId="1713862984" sldId="261"/>
            <ac:spMk id="13" creationId="{461AFA6C-7906-1119-A38C-2095B7CBE70E}"/>
          </ac:spMkLst>
        </pc:spChg>
        <pc:graphicFrameChg chg="del">
          <ac:chgData name="Genevieve Anderson" userId="c81fe56c-2147-4c7f-9965-fc16d7dbd101" providerId="ADAL" clId="{A10D15A4-B362-485E-8461-9A4933D5509D}" dt="2023-05-17T19:38:21.602" v="2015" actId="478"/>
          <ac:graphicFrameMkLst>
            <pc:docMk/>
            <pc:sldMk cId="1713862984" sldId="261"/>
            <ac:graphicFrameMk id="2" creationId="{224018C3-59BD-FB61-775F-3985A8F212C9}"/>
          </ac:graphicFrameMkLst>
        </pc:graphicFrameChg>
        <pc:graphicFrameChg chg="add mod modGraphic">
          <ac:chgData name="Genevieve Anderson" userId="c81fe56c-2147-4c7f-9965-fc16d7dbd101" providerId="ADAL" clId="{A10D15A4-B362-485E-8461-9A4933D5509D}" dt="2023-05-17T19:49:22.147" v="2535" actId="1035"/>
          <ac:graphicFrameMkLst>
            <pc:docMk/>
            <pc:sldMk cId="1713862984" sldId="261"/>
            <ac:graphicFrameMk id="5" creationId="{26563C7F-B000-77CE-E347-B77C6DBA8DB8}"/>
          </ac:graphicFrameMkLst>
        </pc:graphicFrameChg>
        <pc:graphicFrameChg chg="add mod modGraphic">
          <ac:chgData name="Genevieve Anderson" userId="c81fe56c-2147-4c7f-9965-fc16d7dbd101" providerId="ADAL" clId="{A10D15A4-B362-485E-8461-9A4933D5509D}" dt="2023-05-17T19:49:35.960" v="2553" actId="1035"/>
          <ac:graphicFrameMkLst>
            <pc:docMk/>
            <pc:sldMk cId="1713862984" sldId="261"/>
            <ac:graphicFrameMk id="9" creationId="{BD45DB82-3D32-8E50-633B-1B59E2AD8EDD}"/>
          </ac:graphicFrameMkLst>
        </pc:graphicFrameChg>
      </pc:sldChg>
      <pc:sldChg chg="delSp modSp del mod">
        <pc:chgData name="Genevieve Anderson" userId="c81fe56c-2147-4c7f-9965-fc16d7dbd101" providerId="ADAL" clId="{A10D15A4-B362-485E-8461-9A4933D5509D}" dt="2023-05-17T19:50:26.336" v="2581" actId="2696"/>
        <pc:sldMkLst>
          <pc:docMk/>
          <pc:sldMk cId="494491645" sldId="262"/>
        </pc:sldMkLst>
        <pc:spChg chg="mod">
          <ac:chgData name="Genevieve Anderson" userId="c81fe56c-2147-4c7f-9965-fc16d7dbd101" providerId="ADAL" clId="{A10D15A4-B362-485E-8461-9A4933D5509D}" dt="2023-05-17T19:15:50.492" v="1287"/>
          <ac:spMkLst>
            <pc:docMk/>
            <pc:sldMk cId="494491645" sldId="262"/>
            <ac:spMk id="7" creationId="{09BBCF96-F469-BA50-715A-20E71678843A}"/>
          </ac:spMkLst>
        </pc:spChg>
        <pc:spChg chg="del">
          <ac:chgData name="Genevieve Anderson" userId="c81fe56c-2147-4c7f-9965-fc16d7dbd101" providerId="ADAL" clId="{A10D15A4-B362-485E-8461-9A4933D5509D}" dt="2023-05-17T19:40:32.791" v="2060" actId="21"/>
          <ac:spMkLst>
            <pc:docMk/>
            <pc:sldMk cId="494491645" sldId="262"/>
            <ac:spMk id="11" creationId="{B5B8BD9D-C2E2-E98A-DE15-29971EA16B58}"/>
          </ac:spMkLst>
        </pc:spChg>
        <pc:spChg chg="del">
          <ac:chgData name="Genevieve Anderson" userId="c81fe56c-2147-4c7f-9965-fc16d7dbd101" providerId="ADAL" clId="{A10D15A4-B362-485E-8461-9A4933D5509D}" dt="2023-05-17T19:43:54.197" v="2361" actId="21"/>
          <ac:spMkLst>
            <pc:docMk/>
            <pc:sldMk cId="494491645" sldId="262"/>
            <ac:spMk id="12" creationId="{6C055862-FAEB-4A6F-5D24-E54E07EACCCA}"/>
          </ac:spMkLst>
        </pc:spChg>
        <pc:spChg chg="del">
          <ac:chgData name="Genevieve Anderson" userId="c81fe56c-2147-4c7f-9965-fc16d7dbd101" providerId="ADAL" clId="{A10D15A4-B362-485E-8461-9A4933D5509D}" dt="2023-05-17T19:45:28.020" v="2425" actId="21"/>
          <ac:spMkLst>
            <pc:docMk/>
            <pc:sldMk cId="494491645" sldId="262"/>
            <ac:spMk id="13" creationId="{1A4CE944-7313-A5D2-B0D7-4A1F73803A74}"/>
          </ac:spMkLst>
        </pc:spChg>
        <pc:spChg chg="del">
          <ac:chgData name="Genevieve Anderson" userId="c81fe56c-2147-4c7f-9965-fc16d7dbd101" providerId="ADAL" clId="{A10D15A4-B362-485E-8461-9A4933D5509D}" dt="2023-05-17T19:45:28.020" v="2425" actId="21"/>
          <ac:spMkLst>
            <pc:docMk/>
            <pc:sldMk cId="494491645" sldId="262"/>
            <ac:spMk id="14" creationId="{1490323C-6AE1-7C1C-095D-F3017FCCE2F7}"/>
          </ac:spMkLst>
        </pc:spChg>
        <pc:graphicFrameChg chg="del">
          <ac:chgData name="Genevieve Anderson" userId="c81fe56c-2147-4c7f-9965-fc16d7dbd101" providerId="ADAL" clId="{A10D15A4-B362-485E-8461-9A4933D5509D}" dt="2023-05-17T19:40:32.791" v="2060" actId="21"/>
          <ac:graphicFrameMkLst>
            <pc:docMk/>
            <pc:sldMk cId="494491645" sldId="262"/>
            <ac:graphicFrameMk id="2" creationId="{5DB136F2-FED7-6B42-D125-193227158789}"/>
          </ac:graphicFrameMkLst>
        </pc:graphicFrameChg>
        <pc:graphicFrameChg chg="del">
          <ac:chgData name="Genevieve Anderson" userId="c81fe56c-2147-4c7f-9965-fc16d7dbd101" providerId="ADAL" clId="{A10D15A4-B362-485E-8461-9A4933D5509D}" dt="2023-05-17T19:43:54.197" v="2361" actId="21"/>
          <ac:graphicFrameMkLst>
            <pc:docMk/>
            <pc:sldMk cId="494491645" sldId="262"/>
            <ac:graphicFrameMk id="10" creationId="{B43BC8AC-DB28-5B44-BE2B-DE7E5030E5DD}"/>
          </ac:graphicFrameMkLst>
        </pc:graphicFrameChg>
      </pc:sldChg>
      <pc:sldChg chg="addSp delSp modSp mod">
        <pc:chgData name="Genevieve Anderson" userId="c81fe56c-2147-4c7f-9965-fc16d7dbd101" providerId="ADAL" clId="{A10D15A4-B362-485E-8461-9A4933D5509D}" dt="2023-05-17T19:56:45.636" v="2863" actId="20577"/>
        <pc:sldMkLst>
          <pc:docMk/>
          <pc:sldMk cId="4106822005" sldId="263"/>
        </pc:sldMkLst>
        <pc:spChg chg="add mod">
          <ac:chgData name="Genevieve Anderson" userId="c81fe56c-2147-4c7f-9965-fc16d7dbd101" providerId="ADAL" clId="{A10D15A4-B362-485E-8461-9A4933D5509D}" dt="2023-05-17T19:53:56.687" v="2705" actId="1076"/>
          <ac:spMkLst>
            <pc:docMk/>
            <pc:sldMk cId="4106822005" sldId="263"/>
            <ac:spMk id="4" creationId="{A2BD2353-FFEB-DD01-D0EC-69C1AF0618EB}"/>
          </ac:spMkLst>
        </pc:spChg>
        <pc:spChg chg="add mod">
          <ac:chgData name="Genevieve Anderson" userId="c81fe56c-2147-4c7f-9965-fc16d7dbd101" providerId="ADAL" clId="{A10D15A4-B362-485E-8461-9A4933D5509D}" dt="2023-05-17T19:56:45.636" v="2863" actId="20577"/>
          <ac:spMkLst>
            <pc:docMk/>
            <pc:sldMk cId="4106822005" sldId="263"/>
            <ac:spMk id="5" creationId="{F93F329A-DF6A-C4FE-F572-88C744D997C7}"/>
          </ac:spMkLst>
        </pc:spChg>
        <pc:spChg chg="mod">
          <ac:chgData name="Genevieve Anderson" userId="c81fe56c-2147-4c7f-9965-fc16d7dbd101" providerId="ADAL" clId="{A10D15A4-B362-485E-8461-9A4933D5509D}" dt="2023-05-17T19:15:57.173" v="1288"/>
          <ac:spMkLst>
            <pc:docMk/>
            <pc:sldMk cId="4106822005" sldId="263"/>
            <ac:spMk id="8" creationId="{BC9ABD90-5708-D636-5088-7D66CB6B9286}"/>
          </ac:spMkLst>
        </pc:spChg>
        <pc:spChg chg="mod">
          <ac:chgData name="Genevieve Anderson" userId="c81fe56c-2147-4c7f-9965-fc16d7dbd101" providerId="ADAL" clId="{A10D15A4-B362-485E-8461-9A4933D5509D}" dt="2023-05-17T19:51:43.035" v="2589" actId="14100"/>
          <ac:spMkLst>
            <pc:docMk/>
            <pc:sldMk cId="4106822005" sldId="263"/>
            <ac:spMk id="13" creationId="{F5C3B9E6-CB19-3D62-3B97-8BAEC0B63B1A}"/>
          </ac:spMkLst>
        </pc:spChg>
        <pc:spChg chg="mod">
          <ac:chgData name="Genevieve Anderson" userId="c81fe56c-2147-4c7f-9965-fc16d7dbd101" providerId="ADAL" clId="{A10D15A4-B362-485E-8461-9A4933D5509D}" dt="2023-05-17T19:51:50.753" v="2607" actId="1035"/>
          <ac:spMkLst>
            <pc:docMk/>
            <pc:sldMk cId="4106822005" sldId="263"/>
            <ac:spMk id="14" creationId="{D0C8AE89-A542-BD73-93EF-FA252FF618DA}"/>
          </ac:spMkLst>
        </pc:spChg>
        <pc:spChg chg="mod">
          <ac:chgData name="Genevieve Anderson" userId="c81fe56c-2147-4c7f-9965-fc16d7dbd101" providerId="ADAL" clId="{A10D15A4-B362-485E-8461-9A4933D5509D}" dt="2023-05-17T19:52:19.793" v="2609" actId="14100"/>
          <ac:spMkLst>
            <pc:docMk/>
            <pc:sldMk cId="4106822005" sldId="263"/>
            <ac:spMk id="15" creationId="{F77296E6-35C4-878C-7213-5571EDA0FDA5}"/>
          </ac:spMkLst>
        </pc:spChg>
        <pc:spChg chg="mod">
          <ac:chgData name="Genevieve Anderson" userId="c81fe56c-2147-4c7f-9965-fc16d7dbd101" providerId="ADAL" clId="{A10D15A4-B362-485E-8461-9A4933D5509D}" dt="2023-05-17T19:52:34.132" v="2649" actId="1035"/>
          <ac:spMkLst>
            <pc:docMk/>
            <pc:sldMk cId="4106822005" sldId="263"/>
            <ac:spMk id="16" creationId="{3CB1F3FE-FA7D-6279-C911-E726DE98E2F6}"/>
          </ac:spMkLst>
        </pc:spChg>
        <pc:spChg chg="mod">
          <ac:chgData name="Genevieve Anderson" userId="c81fe56c-2147-4c7f-9965-fc16d7dbd101" providerId="ADAL" clId="{A10D15A4-B362-485E-8461-9A4933D5509D}" dt="2023-05-17T19:53:27.991" v="2702" actId="14100"/>
          <ac:spMkLst>
            <pc:docMk/>
            <pc:sldMk cId="4106822005" sldId="263"/>
            <ac:spMk id="17" creationId="{223E0D0F-C232-BE13-3DC6-8392AF7A5DF3}"/>
          </ac:spMkLst>
        </pc:spChg>
        <pc:graphicFrameChg chg="del mod modGraphic">
          <ac:chgData name="Genevieve Anderson" userId="c81fe56c-2147-4c7f-9965-fc16d7dbd101" providerId="ADAL" clId="{A10D15A4-B362-485E-8461-9A4933D5509D}" dt="2023-05-17T19:53:21.002" v="2700" actId="478"/>
          <ac:graphicFrameMkLst>
            <pc:docMk/>
            <pc:sldMk cId="4106822005" sldId="263"/>
            <ac:graphicFrameMk id="3" creationId="{36881BB0-64A3-2A43-25B3-4F6435CA886C}"/>
          </ac:graphicFrameMkLst>
        </pc:graphicFrameChg>
        <pc:graphicFrameChg chg="mod">
          <ac:chgData name="Genevieve Anderson" userId="c81fe56c-2147-4c7f-9965-fc16d7dbd101" providerId="ADAL" clId="{A10D15A4-B362-485E-8461-9A4933D5509D}" dt="2023-05-17T19:51:50.753" v="2607" actId="1035"/>
          <ac:graphicFrameMkLst>
            <pc:docMk/>
            <pc:sldMk cId="4106822005" sldId="263"/>
            <ac:graphicFrameMk id="10" creationId="{B43BC8AC-DB28-5B44-BE2B-DE7E5030E5DD}"/>
          </ac:graphicFrameMkLst>
        </pc:graphicFrameChg>
      </pc:sldChg>
      <pc:sldChg chg="addSp delSp modSp mod">
        <pc:chgData name="Genevieve Anderson" userId="c81fe56c-2147-4c7f-9965-fc16d7dbd101" providerId="ADAL" clId="{A10D15A4-B362-485E-8461-9A4933D5509D}" dt="2023-05-17T19:58:01.569" v="3051" actId="2165"/>
        <pc:sldMkLst>
          <pc:docMk/>
          <pc:sldMk cId="3707277178" sldId="266"/>
        </pc:sldMkLst>
        <pc:spChg chg="add del">
          <ac:chgData name="Genevieve Anderson" userId="c81fe56c-2147-4c7f-9965-fc16d7dbd101" providerId="ADAL" clId="{A10D15A4-B362-485E-8461-9A4933D5509D}" dt="2023-05-17T19:57:24.662" v="2928" actId="22"/>
          <ac:spMkLst>
            <pc:docMk/>
            <pc:sldMk cId="3707277178" sldId="266"/>
            <ac:spMk id="3" creationId="{58F0DAB2-235A-7FD8-CCDF-5A7ECB0782C2}"/>
          </ac:spMkLst>
        </pc:spChg>
        <pc:spChg chg="del">
          <ac:chgData name="Genevieve Anderson" userId="c81fe56c-2147-4c7f-9965-fc16d7dbd101" providerId="ADAL" clId="{A10D15A4-B362-485E-8461-9A4933D5509D}" dt="2023-05-17T19:56:53.102" v="2864" actId="478"/>
          <ac:spMkLst>
            <pc:docMk/>
            <pc:sldMk cId="3707277178" sldId="266"/>
            <ac:spMk id="5" creationId="{7954CA14-D3B4-7D78-0CE5-32CD6889C62A}"/>
          </ac:spMkLst>
        </pc:spChg>
        <pc:spChg chg="del mod">
          <ac:chgData name="Genevieve Anderson" userId="c81fe56c-2147-4c7f-9965-fc16d7dbd101" providerId="ADAL" clId="{A10D15A4-B362-485E-8461-9A4933D5509D}" dt="2023-05-17T19:56:56.253" v="2866" actId="478"/>
          <ac:spMkLst>
            <pc:docMk/>
            <pc:sldMk cId="3707277178" sldId="266"/>
            <ac:spMk id="7" creationId="{84B684A8-32F8-1ADE-1E9A-9F98A7E8159E}"/>
          </ac:spMkLst>
        </pc:spChg>
        <pc:spChg chg="mod">
          <ac:chgData name="Genevieve Anderson" userId="c81fe56c-2147-4c7f-9965-fc16d7dbd101" providerId="ADAL" clId="{A10D15A4-B362-485E-8461-9A4933D5509D}" dt="2023-05-17T19:57:10.902" v="2926" actId="1035"/>
          <ac:spMkLst>
            <pc:docMk/>
            <pc:sldMk cId="3707277178" sldId="266"/>
            <ac:spMk id="8" creationId="{E76F184B-C9A0-FA4C-4CCD-7F821E870879}"/>
          </ac:spMkLst>
        </pc:spChg>
        <pc:spChg chg="mod">
          <ac:chgData name="Genevieve Anderson" userId="c81fe56c-2147-4c7f-9965-fc16d7dbd101" providerId="ADAL" clId="{A10D15A4-B362-485E-8461-9A4933D5509D}" dt="2023-05-17T19:16:03.852" v="1289"/>
          <ac:spMkLst>
            <pc:docMk/>
            <pc:sldMk cId="3707277178" sldId="266"/>
            <ac:spMk id="10" creationId="{87B1CED8-6EF5-EAE3-F546-8DF8CCE77680}"/>
          </ac:spMkLst>
        </pc:spChg>
        <pc:graphicFrameChg chg="mod">
          <ac:chgData name="Genevieve Anderson" userId="c81fe56c-2147-4c7f-9965-fc16d7dbd101" providerId="ADAL" clId="{A10D15A4-B362-485E-8461-9A4933D5509D}" dt="2023-05-17T19:57:10.902" v="2926" actId="1035"/>
          <ac:graphicFrameMkLst>
            <pc:docMk/>
            <pc:sldMk cId="3707277178" sldId="266"/>
            <ac:graphicFrameMk id="4" creationId="{D0AFB325-ED85-2368-18C9-54DDB5CF2308}"/>
          </ac:graphicFrameMkLst>
        </pc:graphicFrameChg>
        <pc:graphicFrameChg chg="add mod modGraphic">
          <ac:chgData name="Genevieve Anderson" userId="c81fe56c-2147-4c7f-9965-fc16d7dbd101" providerId="ADAL" clId="{A10D15A4-B362-485E-8461-9A4933D5509D}" dt="2023-05-17T19:58:01.569" v="3051" actId="2165"/>
          <ac:graphicFrameMkLst>
            <pc:docMk/>
            <pc:sldMk cId="3707277178" sldId="266"/>
            <ac:graphicFrameMk id="6" creationId="{64077F5C-3C80-AE20-DABA-1833936E4296}"/>
          </ac:graphicFrameMkLst>
        </pc:graphicFrameChg>
        <pc:graphicFrameChg chg="mod">
          <ac:chgData name="Genevieve Anderson" userId="c81fe56c-2147-4c7f-9965-fc16d7dbd101" providerId="ADAL" clId="{A10D15A4-B362-485E-8461-9A4933D5509D}" dt="2023-05-17T19:57:10.902" v="2926" actId="1035"/>
          <ac:graphicFrameMkLst>
            <pc:docMk/>
            <pc:sldMk cId="3707277178" sldId="266"/>
            <ac:graphicFrameMk id="9" creationId="{B81E11FF-CFBE-82A9-8002-B49A42EF2512}"/>
          </ac:graphicFrameMkLst>
        </pc:graphicFrameChg>
      </pc:sldChg>
      <pc:sldChg chg="modSp mod">
        <pc:chgData name="Genevieve Anderson" userId="c81fe56c-2147-4c7f-9965-fc16d7dbd101" providerId="ADAL" clId="{A10D15A4-B362-485E-8461-9A4933D5509D}" dt="2023-05-17T19:58:54.969" v="3250" actId="1035"/>
        <pc:sldMkLst>
          <pc:docMk/>
          <pc:sldMk cId="1448884588" sldId="267"/>
        </pc:sldMkLst>
        <pc:spChg chg="mod">
          <ac:chgData name="Genevieve Anderson" userId="c81fe56c-2147-4c7f-9965-fc16d7dbd101" providerId="ADAL" clId="{A10D15A4-B362-485E-8461-9A4933D5509D}" dt="2023-05-17T19:16:09.452" v="1290"/>
          <ac:spMkLst>
            <pc:docMk/>
            <pc:sldMk cId="1448884588" sldId="267"/>
            <ac:spMk id="6" creationId="{ECFBC1DF-68C6-A5AE-82F4-36D2DEA9AD5B}"/>
          </ac:spMkLst>
        </pc:spChg>
        <pc:spChg chg="mod">
          <ac:chgData name="Genevieve Anderson" userId="c81fe56c-2147-4c7f-9965-fc16d7dbd101" providerId="ADAL" clId="{A10D15A4-B362-485E-8461-9A4933D5509D}" dt="2023-05-17T19:58:54.969" v="3250" actId="1035"/>
          <ac:spMkLst>
            <pc:docMk/>
            <pc:sldMk cId="1448884588" sldId="267"/>
            <ac:spMk id="11" creationId="{CE6246EB-76BA-C341-E6B0-E5CD6B35C7A3}"/>
          </ac:spMkLst>
        </pc:spChg>
        <pc:spChg chg="mod">
          <ac:chgData name="Genevieve Anderson" userId="c81fe56c-2147-4c7f-9965-fc16d7dbd101" providerId="ADAL" clId="{A10D15A4-B362-485E-8461-9A4933D5509D}" dt="2023-05-17T19:58:54.969" v="3250" actId="1035"/>
          <ac:spMkLst>
            <pc:docMk/>
            <pc:sldMk cId="1448884588" sldId="267"/>
            <ac:spMk id="12" creationId="{E36B0BEE-DDAA-81D7-3C81-300563A1FAE0}"/>
          </ac:spMkLst>
        </pc:spChg>
        <pc:graphicFrameChg chg="modGraphic">
          <ac:chgData name="Genevieve Anderson" userId="c81fe56c-2147-4c7f-9965-fc16d7dbd101" providerId="ADAL" clId="{A10D15A4-B362-485E-8461-9A4933D5509D}" dt="2023-05-17T19:58:19.910" v="3053" actId="113"/>
          <ac:graphicFrameMkLst>
            <pc:docMk/>
            <pc:sldMk cId="1448884588" sldId="267"/>
            <ac:graphicFrameMk id="7" creationId="{BD6E6572-0270-6616-7C8E-D26F2B3A8E23}"/>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8FE9FA-D7DC-5B43-B174-B059C53A1C8C}" type="datetimeFigureOut">
              <a:rPr lang="en-US" smtClean="0"/>
              <a:t>2/15/2024</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BF8051-6210-AC48-8903-2C9451448A35}" type="slidenum">
              <a:rPr lang="en-US" smtClean="0"/>
              <a:t>‹Nº›</a:t>
            </a:fld>
            <a:endParaRPr lang="en-US"/>
          </a:p>
        </p:txBody>
      </p:sp>
    </p:spTree>
    <p:extLst>
      <p:ext uri="{BB962C8B-B14F-4D97-AF65-F5344CB8AC3E}">
        <p14:creationId xmlns:p14="http://schemas.microsoft.com/office/powerpoint/2010/main" val="9374713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4BF8051-6210-AC48-8903-2C9451448A35}" type="slidenum">
              <a:rPr lang="en-US" smtClean="0"/>
              <a:t>4</a:t>
            </a:fld>
            <a:endParaRPr lang="en-US"/>
          </a:p>
        </p:txBody>
      </p:sp>
    </p:spTree>
    <p:extLst>
      <p:ext uri="{BB962C8B-B14F-4D97-AF65-F5344CB8AC3E}">
        <p14:creationId xmlns:p14="http://schemas.microsoft.com/office/powerpoint/2010/main" val="13173858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hyperlink" Target="mailto:sales@fibrecast.com" TargetMode="Externa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ext Placeholder 38">
            <a:extLst>
              <a:ext uri="{FF2B5EF4-FFF2-40B4-BE49-F238E27FC236}">
                <a16:creationId xmlns:a16="http://schemas.microsoft.com/office/drawing/2014/main" id="{FD45EADB-9A20-4DBF-9A92-D057359AAB4F}"/>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 name="Text Placeholder 38">
            <a:extLst>
              <a:ext uri="{FF2B5EF4-FFF2-40B4-BE49-F238E27FC236}">
                <a16:creationId xmlns:a16="http://schemas.microsoft.com/office/drawing/2014/main" id="{FC6E531C-DDC7-4876-9F86-96ECAE812D28}"/>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Tree>
    <p:extLst>
      <p:ext uri="{BB962C8B-B14F-4D97-AF65-F5344CB8AC3E}">
        <p14:creationId xmlns:p14="http://schemas.microsoft.com/office/powerpoint/2010/main" val="701033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5F80A-7611-3343-8190-1292E7AEECB4}"/>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F45B2C1-EC44-6E4A-8539-87F436E74870}"/>
              </a:ext>
            </a:extLst>
          </p:cNvPr>
          <p:cNvSpPr>
            <a:spLocks noGrp="1"/>
          </p:cNvSpPr>
          <p:nvPr>
            <p:ph idx="1"/>
          </p:nvPr>
        </p:nvSpPr>
        <p:spPr>
          <a:xfrm>
            <a:off x="3303588" y="1447800"/>
            <a:ext cx="3935412" cy="71485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41C959B-EAE4-934D-8E89-52D4ACB2E58E}"/>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0C5A9EE-18E5-2E41-A160-3603584F5F89}"/>
              </a:ext>
            </a:extLst>
          </p:cNvPr>
          <p:cNvSpPr>
            <a:spLocks noGrp="1"/>
          </p:cNvSpPr>
          <p:nvPr>
            <p:ph type="dt" sz="half" idx="10"/>
          </p:nvPr>
        </p:nvSpPr>
        <p:spPr/>
        <p:txBody>
          <a:bodyPr/>
          <a:lstStyle/>
          <a:p>
            <a:fld id="{24F60C15-71E4-AB43-9B52-1101055B52E4}" type="datetimeFigureOut">
              <a:rPr lang="en-US" smtClean="0"/>
              <a:t>2/15/2024</a:t>
            </a:fld>
            <a:endParaRPr lang="en-US"/>
          </a:p>
        </p:txBody>
      </p:sp>
      <p:sp>
        <p:nvSpPr>
          <p:cNvPr id="6" name="Footer Placeholder 5">
            <a:extLst>
              <a:ext uri="{FF2B5EF4-FFF2-40B4-BE49-F238E27FC236}">
                <a16:creationId xmlns:a16="http://schemas.microsoft.com/office/drawing/2014/main" id="{D37645A0-255C-BB4E-AB4D-8EE2EE37CEA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C86C37-567F-C144-B6AE-3B4812A99578}"/>
              </a:ext>
            </a:extLst>
          </p:cNvPr>
          <p:cNvSpPr>
            <a:spLocks noGrp="1"/>
          </p:cNvSpPr>
          <p:nvPr>
            <p:ph type="sldNum" sz="quarter" idx="12"/>
          </p:nvPr>
        </p:nvSpPr>
        <p:spPr/>
        <p:txBody>
          <a:bodyPr/>
          <a:lstStyle/>
          <a:p>
            <a:fld id="{E74EA6EA-8057-B54B-A8E8-3B10ADF12030}" type="slidenum">
              <a:rPr lang="en-US" smtClean="0"/>
              <a:t>‹Nº›</a:t>
            </a:fld>
            <a:endParaRPr lang="en-US"/>
          </a:p>
        </p:txBody>
      </p:sp>
    </p:spTree>
    <p:extLst>
      <p:ext uri="{BB962C8B-B14F-4D97-AF65-F5344CB8AC3E}">
        <p14:creationId xmlns:p14="http://schemas.microsoft.com/office/powerpoint/2010/main" val="10415868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BFDDD-EE3F-064D-9430-CFE70543FABB}"/>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20041CA-BC4C-1740-B36A-87B538D4909C}"/>
              </a:ext>
            </a:extLst>
          </p:cNvPr>
          <p:cNvSpPr>
            <a:spLocks noGrp="1"/>
          </p:cNvSpPr>
          <p:nvPr>
            <p:ph type="pic" idx="1"/>
          </p:nvPr>
        </p:nvSpPr>
        <p:spPr>
          <a:xfrm>
            <a:off x="3303588" y="1447800"/>
            <a:ext cx="3935412" cy="714851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9666D54-8A33-8346-B1B4-84933D4E3985}"/>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FCF251-DE99-FA46-B85A-1C32C3E60A3B}"/>
              </a:ext>
            </a:extLst>
          </p:cNvPr>
          <p:cNvSpPr>
            <a:spLocks noGrp="1"/>
          </p:cNvSpPr>
          <p:nvPr>
            <p:ph type="dt" sz="half" idx="10"/>
          </p:nvPr>
        </p:nvSpPr>
        <p:spPr/>
        <p:txBody>
          <a:bodyPr/>
          <a:lstStyle/>
          <a:p>
            <a:fld id="{24F60C15-71E4-AB43-9B52-1101055B52E4}" type="datetimeFigureOut">
              <a:rPr lang="en-US" smtClean="0"/>
              <a:t>2/15/2024</a:t>
            </a:fld>
            <a:endParaRPr lang="en-US"/>
          </a:p>
        </p:txBody>
      </p:sp>
      <p:sp>
        <p:nvSpPr>
          <p:cNvPr id="6" name="Footer Placeholder 5">
            <a:extLst>
              <a:ext uri="{FF2B5EF4-FFF2-40B4-BE49-F238E27FC236}">
                <a16:creationId xmlns:a16="http://schemas.microsoft.com/office/drawing/2014/main" id="{FA95A95B-63BD-1F45-BAF7-295C5BD9F2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541E26-FB00-8042-B6FB-8E7FF835867A}"/>
              </a:ext>
            </a:extLst>
          </p:cNvPr>
          <p:cNvSpPr>
            <a:spLocks noGrp="1"/>
          </p:cNvSpPr>
          <p:nvPr>
            <p:ph type="sldNum" sz="quarter" idx="12"/>
          </p:nvPr>
        </p:nvSpPr>
        <p:spPr/>
        <p:txBody>
          <a:bodyPr/>
          <a:lstStyle/>
          <a:p>
            <a:fld id="{E74EA6EA-8057-B54B-A8E8-3B10ADF12030}" type="slidenum">
              <a:rPr lang="en-US" smtClean="0"/>
              <a:t>‹Nº›</a:t>
            </a:fld>
            <a:endParaRPr lang="en-US"/>
          </a:p>
        </p:txBody>
      </p:sp>
    </p:spTree>
    <p:extLst>
      <p:ext uri="{BB962C8B-B14F-4D97-AF65-F5344CB8AC3E}">
        <p14:creationId xmlns:p14="http://schemas.microsoft.com/office/powerpoint/2010/main" val="40691234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B869A-62A7-464A-8E27-4C4A78679ED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90AE26A-0023-304E-A88E-B019C6DB7ED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8EE84F-EB58-5444-81BB-12D58971B466}"/>
              </a:ext>
            </a:extLst>
          </p:cNvPr>
          <p:cNvSpPr>
            <a:spLocks noGrp="1"/>
          </p:cNvSpPr>
          <p:nvPr>
            <p:ph type="dt" sz="half" idx="10"/>
          </p:nvPr>
        </p:nvSpPr>
        <p:spPr/>
        <p:txBody>
          <a:bodyPr/>
          <a:lstStyle/>
          <a:p>
            <a:fld id="{24F60C15-71E4-AB43-9B52-1101055B52E4}" type="datetimeFigureOut">
              <a:rPr lang="en-US" smtClean="0"/>
              <a:t>2/15/2024</a:t>
            </a:fld>
            <a:endParaRPr lang="en-US"/>
          </a:p>
        </p:txBody>
      </p:sp>
      <p:sp>
        <p:nvSpPr>
          <p:cNvPr id="5" name="Footer Placeholder 4">
            <a:extLst>
              <a:ext uri="{FF2B5EF4-FFF2-40B4-BE49-F238E27FC236}">
                <a16:creationId xmlns:a16="http://schemas.microsoft.com/office/drawing/2014/main" id="{8A58F77D-23C9-0140-B312-B57270DEA5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74C193-EC6B-7D43-99EE-63D8E22CDB03}"/>
              </a:ext>
            </a:extLst>
          </p:cNvPr>
          <p:cNvSpPr>
            <a:spLocks noGrp="1"/>
          </p:cNvSpPr>
          <p:nvPr>
            <p:ph type="sldNum" sz="quarter" idx="12"/>
          </p:nvPr>
        </p:nvSpPr>
        <p:spPr/>
        <p:txBody>
          <a:bodyPr/>
          <a:lstStyle/>
          <a:p>
            <a:fld id="{E74EA6EA-8057-B54B-A8E8-3B10ADF12030}" type="slidenum">
              <a:rPr lang="en-US" smtClean="0"/>
              <a:t>‹Nº›</a:t>
            </a:fld>
            <a:endParaRPr lang="en-US"/>
          </a:p>
        </p:txBody>
      </p:sp>
    </p:spTree>
    <p:extLst>
      <p:ext uri="{BB962C8B-B14F-4D97-AF65-F5344CB8AC3E}">
        <p14:creationId xmlns:p14="http://schemas.microsoft.com/office/powerpoint/2010/main" val="7023827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0C9E42-D2D5-624F-9A69-F7089C529DB7}"/>
              </a:ext>
            </a:extLst>
          </p:cNvPr>
          <p:cNvSpPr>
            <a:spLocks noGrp="1"/>
          </p:cNvSpPr>
          <p:nvPr>
            <p:ph type="title" orient="vert"/>
          </p:nvPr>
        </p:nvSpPr>
        <p:spPr>
          <a:xfrm>
            <a:off x="5562600" y="534988"/>
            <a:ext cx="1674813" cy="852487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331C6D-87AC-FE42-B53F-6EB518AE3312}"/>
              </a:ext>
            </a:extLst>
          </p:cNvPr>
          <p:cNvSpPr>
            <a:spLocks noGrp="1"/>
          </p:cNvSpPr>
          <p:nvPr>
            <p:ph type="body" orient="vert" idx="1"/>
          </p:nvPr>
        </p:nvSpPr>
        <p:spPr>
          <a:xfrm>
            <a:off x="534988" y="534988"/>
            <a:ext cx="4875212" cy="8524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9AC8B7-A377-2C45-BB00-53C66FC75A32}"/>
              </a:ext>
            </a:extLst>
          </p:cNvPr>
          <p:cNvSpPr>
            <a:spLocks noGrp="1"/>
          </p:cNvSpPr>
          <p:nvPr>
            <p:ph type="dt" sz="half" idx="10"/>
          </p:nvPr>
        </p:nvSpPr>
        <p:spPr/>
        <p:txBody>
          <a:bodyPr/>
          <a:lstStyle/>
          <a:p>
            <a:fld id="{24F60C15-71E4-AB43-9B52-1101055B52E4}" type="datetimeFigureOut">
              <a:rPr lang="en-US" smtClean="0"/>
              <a:t>2/15/2024</a:t>
            </a:fld>
            <a:endParaRPr lang="en-US"/>
          </a:p>
        </p:txBody>
      </p:sp>
      <p:sp>
        <p:nvSpPr>
          <p:cNvPr id="5" name="Footer Placeholder 4">
            <a:extLst>
              <a:ext uri="{FF2B5EF4-FFF2-40B4-BE49-F238E27FC236}">
                <a16:creationId xmlns:a16="http://schemas.microsoft.com/office/drawing/2014/main" id="{EAC6BF10-3381-7B43-8BFB-98FACDA8BB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660CB8-23A0-B74E-A90F-7C958B4329AA}"/>
              </a:ext>
            </a:extLst>
          </p:cNvPr>
          <p:cNvSpPr>
            <a:spLocks noGrp="1"/>
          </p:cNvSpPr>
          <p:nvPr>
            <p:ph type="sldNum" sz="quarter" idx="12"/>
          </p:nvPr>
        </p:nvSpPr>
        <p:spPr/>
        <p:txBody>
          <a:bodyPr/>
          <a:lstStyle/>
          <a:p>
            <a:fld id="{E74EA6EA-8057-B54B-A8E8-3B10ADF12030}" type="slidenum">
              <a:rPr lang="en-US" smtClean="0"/>
              <a:t>‹Nº›</a:t>
            </a:fld>
            <a:endParaRPr lang="en-US"/>
          </a:p>
        </p:txBody>
      </p:sp>
    </p:spTree>
    <p:extLst>
      <p:ext uri="{BB962C8B-B14F-4D97-AF65-F5344CB8AC3E}">
        <p14:creationId xmlns:p14="http://schemas.microsoft.com/office/powerpoint/2010/main" val="9906574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853D4-DD53-7943-8DBF-6055CFD4CFC5}"/>
              </a:ext>
            </a:extLst>
          </p:cNvPr>
          <p:cNvSpPr>
            <a:spLocks noGrp="1"/>
          </p:cNvSpPr>
          <p:nvPr>
            <p:ph type="ctrTitle"/>
          </p:nvPr>
        </p:nvSpPr>
        <p:spPr>
          <a:xfrm>
            <a:off x="971550" y="1646238"/>
            <a:ext cx="5829300" cy="3502025"/>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88F7242-EFA2-2447-816B-D38668A55D35}"/>
              </a:ext>
            </a:extLst>
          </p:cNvPr>
          <p:cNvSpPr>
            <a:spLocks noGrp="1"/>
          </p:cNvSpPr>
          <p:nvPr>
            <p:ph type="subTitle" idx="1"/>
          </p:nvPr>
        </p:nvSpPr>
        <p:spPr>
          <a:xfrm>
            <a:off x="971550" y="5283200"/>
            <a:ext cx="5829300" cy="242887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11E0A91-0FB8-434F-AB64-D9FF4B3F9252}"/>
              </a:ext>
            </a:extLst>
          </p:cNvPr>
          <p:cNvSpPr>
            <a:spLocks noGrp="1"/>
          </p:cNvSpPr>
          <p:nvPr>
            <p:ph type="dt" sz="half" idx="10"/>
          </p:nvPr>
        </p:nvSpPr>
        <p:spPr/>
        <p:txBody>
          <a:bodyPr/>
          <a:lstStyle/>
          <a:p>
            <a:fld id="{E3134144-F0D3-DE40-BBB3-676D890594A3}" type="datetimeFigureOut">
              <a:rPr lang="en-US" smtClean="0"/>
              <a:t>2/15/2024</a:t>
            </a:fld>
            <a:endParaRPr lang="en-US"/>
          </a:p>
        </p:txBody>
      </p:sp>
      <p:sp>
        <p:nvSpPr>
          <p:cNvPr id="5" name="Footer Placeholder 4">
            <a:extLst>
              <a:ext uri="{FF2B5EF4-FFF2-40B4-BE49-F238E27FC236}">
                <a16:creationId xmlns:a16="http://schemas.microsoft.com/office/drawing/2014/main" id="{DF688BC2-B937-6B43-8880-836D458E9E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05E38B-26F6-7044-A2D6-CAB90532D120}"/>
              </a:ext>
            </a:extLst>
          </p:cNvPr>
          <p:cNvSpPr>
            <a:spLocks noGrp="1"/>
          </p:cNvSpPr>
          <p:nvPr>
            <p:ph type="sldNum" sz="quarter" idx="12"/>
          </p:nvPr>
        </p:nvSpPr>
        <p:spPr/>
        <p:txBody>
          <a:bodyPr/>
          <a:lstStyle/>
          <a:p>
            <a:fld id="{AE2AB71B-00E5-0143-9528-69C3C99C432E}" type="slidenum">
              <a:rPr lang="en-US" smtClean="0"/>
              <a:t>‹Nº›</a:t>
            </a:fld>
            <a:endParaRPr lang="en-US"/>
          </a:p>
        </p:txBody>
      </p:sp>
    </p:spTree>
    <p:extLst>
      <p:ext uri="{BB962C8B-B14F-4D97-AF65-F5344CB8AC3E}">
        <p14:creationId xmlns:p14="http://schemas.microsoft.com/office/powerpoint/2010/main" val="24993863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6A373-3E58-9A49-86DF-27DBC952964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CE469D0-D818-7C43-AE83-81CAF9500E4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F2A765-AFB7-264B-A1CA-52F2CC8D626D}"/>
              </a:ext>
            </a:extLst>
          </p:cNvPr>
          <p:cNvSpPr>
            <a:spLocks noGrp="1"/>
          </p:cNvSpPr>
          <p:nvPr>
            <p:ph type="dt" sz="half" idx="10"/>
          </p:nvPr>
        </p:nvSpPr>
        <p:spPr/>
        <p:txBody>
          <a:bodyPr/>
          <a:lstStyle/>
          <a:p>
            <a:fld id="{E3134144-F0D3-DE40-BBB3-676D890594A3}" type="datetimeFigureOut">
              <a:rPr lang="en-US" smtClean="0"/>
              <a:t>2/15/2024</a:t>
            </a:fld>
            <a:endParaRPr lang="en-US"/>
          </a:p>
        </p:txBody>
      </p:sp>
      <p:sp>
        <p:nvSpPr>
          <p:cNvPr id="5" name="Footer Placeholder 4">
            <a:extLst>
              <a:ext uri="{FF2B5EF4-FFF2-40B4-BE49-F238E27FC236}">
                <a16:creationId xmlns:a16="http://schemas.microsoft.com/office/drawing/2014/main" id="{BDF6651C-8D61-CC43-B979-00199F5C8E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584922-4340-5948-B92E-42E1FD8263C6}"/>
              </a:ext>
            </a:extLst>
          </p:cNvPr>
          <p:cNvSpPr>
            <a:spLocks noGrp="1"/>
          </p:cNvSpPr>
          <p:nvPr>
            <p:ph type="sldNum" sz="quarter" idx="12"/>
          </p:nvPr>
        </p:nvSpPr>
        <p:spPr/>
        <p:txBody>
          <a:bodyPr/>
          <a:lstStyle/>
          <a:p>
            <a:fld id="{AE2AB71B-00E5-0143-9528-69C3C99C432E}" type="slidenum">
              <a:rPr lang="en-US" smtClean="0"/>
              <a:t>‹Nº›</a:t>
            </a:fld>
            <a:endParaRPr lang="en-US"/>
          </a:p>
        </p:txBody>
      </p:sp>
    </p:spTree>
    <p:extLst>
      <p:ext uri="{BB962C8B-B14F-4D97-AF65-F5344CB8AC3E}">
        <p14:creationId xmlns:p14="http://schemas.microsoft.com/office/powerpoint/2010/main" val="40109238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320AE4-CE1D-9741-BA3A-5FF63B963D01}"/>
              </a:ext>
            </a:extLst>
          </p:cNvPr>
          <p:cNvSpPr>
            <a:spLocks noGrp="1"/>
          </p:cNvSpPr>
          <p:nvPr>
            <p:ph type="title"/>
          </p:nvPr>
        </p:nvSpPr>
        <p:spPr>
          <a:xfrm>
            <a:off x="530225" y="2508250"/>
            <a:ext cx="6704013" cy="4183063"/>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00B8AF9-460F-7C43-BCF0-C714BD98983D}"/>
              </a:ext>
            </a:extLst>
          </p:cNvPr>
          <p:cNvSpPr>
            <a:spLocks noGrp="1"/>
          </p:cNvSpPr>
          <p:nvPr>
            <p:ph type="body" idx="1"/>
          </p:nvPr>
        </p:nvSpPr>
        <p:spPr>
          <a:xfrm>
            <a:off x="530225" y="6731000"/>
            <a:ext cx="6704013" cy="22002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562C067-FAC7-7641-9BA4-E8A7E7DA5742}"/>
              </a:ext>
            </a:extLst>
          </p:cNvPr>
          <p:cNvSpPr>
            <a:spLocks noGrp="1"/>
          </p:cNvSpPr>
          <p:nvPr>
            <p:ph type="dt" sz="half" idx="10"/>
          </p:nvPr>
        </p:nvSpPr>
        <p:spPr/>
        <p:txBody>
          <a:bodyPr/>
          <a:lstStyle/>
          <a:p>
            <a:fld id="{E3134144-F0D3-DE40-BBB3-676D890594A3}" type="datetimeFigureOut">
              <a:rPr lang="en-US" smtClean="0"/>
              <a:t>2/15/2024</a:t>
            </a:fld>
            <a:endParaRPr lang="en-US"/>
          </a:p>
        </p:txBody>
      </p:sp>
      <p:sp>
        <p:nvSpPr>
          <p:cNvPr id="5" name="Footer Placeholder 4">
            <a:extLst>
              <a:ext uri="{FF2B5EF4-FFF2-40B4-BE49-F238E27FC236}">
                <a16:creationId xmlns:a16="http://schemas.microsoft.com/office/drawing/2014/main" id="{DB31DB18-4D9A-5447-9D01-5279D52345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24E16C-0B6B-2D4C-9796-7ABE7226F68E}"/>
              </a:ext>
            </a:extLst>
          </p:cNvPr>
          <p:cNvSpPr>
            <a:spLocks noGrp="1"/>
          </p:cNvSpPr>
          <p:nvPr>
            <p:ph type="sldNum" sz="quarter" idx="12"/>
          </p:nvPr>
        </p:nvSpPr>
        <p:spPr/>
        <p:txBody>
          <a:bodyPr/>
          <a:lstStyle/>
          <a:p>
            <a:fld id="{AE2AB71B-00E5-0143-9528-69C3C99C432E}" type="slidenum">
              <a:rPr lang="en-US" smtClean="0"/>
              <a:t>‹Nº›</a:t>
            </a:fld>
            <a:endParaRPr lang="en-US"/>
          </a:p>
        </p:txBody>
      </p:sp>
    </p:spTree>
    <p:extLst>
      <p:ext uri="{BB962C8B-B14F-4D97-AF65-F5344CB8AC3E}">
        <p14:creationId xmlns:p14="http://schemas.microsoft.com/office/powerpoint/2010/main" val="4751977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379DC-13A5-834B-8F05-7AEF37BE92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EEB913-44AD-C04D-A793-0BD19661E330}"/>
              </a:ext>
            </a:extLst>
          </p:cNvPr>
          <p:cNvSpPr>
            <a:spLocks noGrp="1"/>
          </p:cNvSpPr>
          <p:nvPr>
            <p:ph sz="half" idx="1"/>
          </p:nvPr>
        </p:nvSpPr>
        <p:spPr>
          <a:xfrm>
            <a:off x="534988" y="2678113"/>
            <a:ext cx="3275012"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4A63230-52D8-D24F-A8BD-5060E110DC3F}"/>
              </a:ext>
            </a:extLst>
          </p:cNvPr>
          <p:cNvSpPr>
            <a:spLocks noGrp="1"/>
          </p:cNvSpPr>
          <p:nvPr>
            <p:ph sz="half" idx="2"/>
          </p:nvPr>
        </p:nvSpPr>
        <p:spPr>
          <a:xfrm>
            <a:off x="3962400" y="2678113"/>
            <a:ext cx="3275013"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67566C-23A6-514B-A7FB-7A72C9315FE0}"/>
              </a:ext>
            </a:extLst>
          </p:cNvPr>
          <p:cNvSpPr>
            <a:spLocks noGrp="1"/>
          </p:cNvSpPr>
          <p:nvPr>
            <p:ph type="dt" sz="half" idx="10"/>
          </p:nvPr>
        </p:nvSpPr>
        <p:spPr/>
        <p:txBody>
          <a:bodyPr/>
          <a:lstStyle/>
          <a:p>
            <a:fld id="{E3134144-F0D3-DE40-BBB3-676D890594A3}" type="datetimeFigureOut">
              <a:rPr lang="en-US" smtClean="0"/>
              <a:t>2/15/2024</a:t>
            </a:fld>
            <a:endParaRPr lang="en-US"/>
          </a:p>
        </p:txBody>
      </p:sp>
      <p:sp>
        <p:nvSpPr>
          <p:cNvPr id="6" name="Footer Placeholder 5">
            <a:extLst>
              <a:ext uri="{FF2B5EF4-FFF2-40B4-BE49-F238E27FC236}">
                <a16:creationId xmlns:a16="http://schemas.microsoft.com/office/drawing/2014/main" id="{803A9762-8C71-3349-B746-05FCCBC8ED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41F76C-1015-2B46-A087-C7CD0D7FE74F}"/>
              </a:ext>
            </a:extLst>
          </p:cNvPr>
          <p:cNvSpPr>
            <a:spLocks noGrp="1"/>
          </p:cNvSpPr>
          <p:nvPr>
            <p:ph type="sldNum" sz="quarter" idx="12"/>
          </p:nvPr>
        </p:nvSpPr>
        <p:spPr/>
        <p:txBody>
          <a:bodyPr/>
          <a:lstStyle/>
          <a:p>
            <a:fld id="{AE2AB71B-00E5-0143-9528-69C3C99C432E}" type="slidenum">
              <a:rPr lang="en-US" smtClean="0"/>
              <a:t>‹Nº›</a:t>
            </a:fld>
            <a:endParaRPr lang="en-US"/>
          </a:p>
        </p:txBody>
      </p:sp>
    </p:spTree>
    <p:extLst>
      <p:ext uri="{BB962C8B-B14F-4D97-AF65-F5344CB8AC3E}">
        <p14:creationId xmlns:p14="http://schemas.microsoft.com/office/powerpoint/2010/main" val="38103800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CDDD7-5788-5243-99B9-76F112654EC3}"/>
              </a:ext>
            </a:extLst>
          </p:cNvPr>
          <p:cNvSpPr>
            <a:spLocks noGrp="1"/>
          </p:cNvSpPr>
          <p:nvPr>
            <p:ph type="title"/>
          </p:nvPr>
        </p:nvSpPr>
        <p:spPr>
          <a:xfrm>
            <a:off x="534988" y="534988"/>
            <a:ext cx="6704012" cy="1944687"/>
          </a:xfrm>
        </p:spPr>
        <p:txBody>
          <a:bodyPr/>
          <a:lstStyle/>
          <a:p>
            <a:r>
              <a:rPr lang="en-US"/>
              <a:t>Click to edit Master title style</a:t>
            </a:r>
          </a:p>
        </p:txBody>
      </p:sp>
      <p:sp>
        <p:nvSpPr>
          <p:cNvPr id="3" name="Text Placeholder 2">
            <a:extLst>
              <a:ext uri="{FF2B5EF4-FFF2-40B4-BE49-F238E27FC236}">
                <a16:creationId xmlns:a16="http://schemas.microsoft.com/office/drawing/2014/main" id="{DCA95A7C-CC8A-784A-AD28-6A9C87A6211F}"/>
              </a:ext>
            </a:extLst>
          </p:cNvPr>
          <p:cNvSpPr>
            <a:spLocks noGrp="1"/>
          </p:cNvSpPr>
          <p:nvPr>
            <p:ph type="body" idx="1"/>
          </p:nvPr>
        </p:nvSpPr>
        <p:spPr>
          <a:xfrm>
            <a:off x="534988" y="2465388"/>
            <a:ext cx="3287712"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2D4B0FF-F6A3-2546-839F-DE98817F94F6}"/>
              </a:ext>
            </a:extLst>
          </p:cNvPr>
          <p:cNvSpPr>
            <a:spLocks noGrp="1"/>
          </p:cNvSpPr>
          <p:nvPr>
            <p:ph sz="half" idx="2"/>
          </p:nvPr>
        </p:nvSpPr>
        <p:spPr>
          <a:xfrm>
            <a:off x="534988" y="3673475"/>
            <a:ext cx="3287712"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64AF80B-0B12-DC47-B95E-B925E5752BF5}"/>
              </a:ext>
            </a:extLst>
          </p:cNvPr>
          <p:cNvSpPr>
            <a:spLocks noGrp="1"/>
          </p:cNvSpPr>
          <p:nvPr>
            <p:ph type="body" sz="quarter" idx="3"/>
          </p:nvPr>
        </p:nvSpPr>
        <p:spPr>
          <a:xfrm>
            <a:off x="3935413" y="2465388"/>
            <a:ext cx="3303587"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FD08319-C7B6-7041-92DB-57E9FFAF3004}"/>
              </a:ext>
            </a:extLst>
          </p:cNvPr>
          <p:cNvSpPr>
            <a:spLocks noGrp="1"/>
          </p:cNvSpPr>
          <p:nvPr>
            <p:ph sz="quarter" idx="4"/>
          </p:nvPr>
        </p:nvSpPr>
        <p:spPr>
          <a:xfrm>
            <a:off x="3935413" y="3673475"/>
            <a:ext cx="3303587"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737B2AB-D4A9-1E4F-8596-C25AEEE129D7}"/>
              </a:ext>
            </a:extLst>
          </p:cNvPr>
          <p:cNvSpPr>
            <a:spLocks noGrp="1"/>
          </p:cNvSpPr>
          <p:nvPr>
            <p:ph type="dt" sz="half" idx="10"/>
          </p:nvPr>
        </p:nvSpPr>
        <p:spPr/>
        <p:txBody>
          <a:bodyPr/>
          <a:lstStyle/>
          <a:p>
            <a:fld id="{E3134144-F0D3-DE40-BBB3-676D890594A3}" type="datetimeFigureOut">
              <a:rPr lang="en-US" smtClean="0"/>
              <a:t>2/15/2024</a:t>
            </a:fld>
            <a:endParaRPr lang="en-US"/>
          </a:p>
        </p:txBody>
      </p:sp>
      <p:sp>
        <p:nvSpPr>
          <p:cNvPr id="8" name="Footer Placeholder 7">
            <a:extLst>
              <a:ext uri="{FF2B5EF4-FFF2-40B4-BE49-F238E27FC236}">
                <a16:creationId xmlns:a16="http://schemas.microsoft.com/office/drawing/2014/main" id="{24DF08FE-3998-8F40-8A90-EBD96ED4FC2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AAB34FF-05FC-F342-983A-04F721894F5E}"/>
              </a:ext>
            </a:extLst>
          </p:cNvPr>
          <p:cNvSpPr>
            <a:spLocks noGrp="1"/>
          </p:cNvSpPr>
          <p:nvPr>
            <p:ph type="sldNum" sz="quarter" idx="12"/>
          </p:nvPr>
        </p:nvSpPr>
        <p:spPr/>
        <p:txBody>
          <a:bodyPr/>
          <a:lstStyle/>
          <a:p>
            <a:fld id="{AE2AB71B-00E5-0143-9528-69C3C99C432E}" type="slidenum">
              <a:rPr lang="en-US" smtClean="0"/>
              <a:t>‹Nº›</a:t>
            </a:fld>
            <a:endParaRPr lang="en-US"/>
          </a:p>
        </p:txBody>
      </p:sp>
    </p:spTree>
    <p:extLst>
      <p:ext uri="{BB962C8B-B14F-4D97-AF65-F5344CB8AC3E}">
        <p14:creationId xmlns:p14="http://schemas.microsoft.com/office/powerpoint/2010/main" val="8130686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4FAB75-F3CD-DD4B-89D7-4F22ABCE2D2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81A7FE3-A52B-244D-886A-8D43A7611896}"/>
              </a:ext>
            </a:extLst>
          </p:cNvPr>
          <p:cNvSpPr>
            <a:spLocks noGrp="1"/>
          </p:cNvSpPr>
          <p:nvPr>
            <p:ph type="dt" sz="half" idx="10"/>
          </p:nvPr>
        </p:nvSpPr>
        <p:spPr/>
        <p:txBody>
          <a:bodyPr/>
          <a:lstStyle/>
          <a:p>
            <a:fld id="{E3134144-F0D3-DE40-BBB3-676D890594A3}" type="datetimeFigureOut">
              <a:rPr lang="en-US" smtClean="0"/>
              <a:t>2/15/2024</a:t>
            </a:fld>
            <a:endParaRPr lang="en-US"/>
          </a:p>
        </p:txBody>
      </p:sp>
      <p:sp>
        <p:nvSpPr>
          <p:cNvPr id="4" name="Footer Placeholder 3">
            <a:extLst>
              <a:ext uri="{FF2B5EF4-FFF2-40B4-BE49-F238E27FC236}">
                <a16:creationId xmlns:a16="http://schemas.microsoft.com/office/drawing/2014/main" id="{D85B5551-4F66-8141-B7C1-A051B8F0340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7D71CA-7440-804B-B52C-B6AF59BC74A8}"/>
              </a:ext>
            </a:extLst>
          </p:cNvPr>
          <p:cNvSpPr>
            <a:spLocks noGrp="1"/>
          </p:cNvSpPr>
          <p:nvPr>
            <p:ph type="sldNum" sz="quarter" idx="12"/>
          </p:nvPr>
        </p:nvSpPr>
        <p:spPr/>
        <p:txBody>
          <a:bodyPr/>
          <a:lstStyle/>
          <a:p>
            <a:fld id="{AE2AB71B-00E5-0143-9528-69C3C99C432E}" type="slidenum">
              <a:rPr lang="en-US" smtClean="0"/>
              <a:t>‹Nº›</a:t>
            </a:fld>
            <a:endParaRPr lang="en-US"/>
          </a:p>
        </p:txBody>
      </p:sp>
    </p:spTree>
    <p:extLst>
      <p:ext uri="{BB962C8B-B14F-4D97-AF65-F5344CB8AC3E}">
        <p14:creationId xmlns:p14="http://schemas.microsoft.com/office/powerpoint/2010/main" val="3957997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Text Placeholder 38">
            <a:extLst>
              <a:ext uri="{FF2B5EF4-FFF2-40B4-BE49-F238E27FC236}">
                <a16:creationId xmlns:a16="http://schemas.microsoft.com/office/drawing/2014/main" id="{FD45EADB-9A20-4DBF-9A92-D057359AAB4F}"/>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 name="Text Placeholder 38">
            <a:extLst>
              <a:ext uri="{FF2B5EF4-FFF2-40B4-BE49-F238E27FC236}">
                <a16:creationId xmlns:a16="http://schemas.microsoft.com/office/drawing/2014/main" id="{FC6E531C-DDC7-4876-9F86-96ECAE812D28}"/>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5" name="Subtitle 2">
            <a:extLst>
              <a:ext uri="{FF2B5EF4-FFF2-40B4-BE49-F238E27FC236}">
                <a16:creationId xmlns:a16="http://schemas.microsoft.com/office/drawing/2014/main" id="{24A74F89-9079-8B4E-BC28-1437089EDE89}"/>
              </a:ext>
            </a:extLst>
          </p:cNvPr>
          <p:cNvSpPr txBox="1">
            <a:spLocks/>
          </p:cNvSpPr>
          <p:nvPr userDrawn="1"/>
        </p:nvSpPr>
        <p:spPr>
          <a:xfrm>
            <a:off x="82514" y="8972415"/>
            <a:ext cx="7607371" cy="519531"/>
          </a:xfrm>
          <a:prstGeom prst="rect">
            <a:avLst/>
          </a:prstGeom>
        </p:spPr>
        <p:txBody>
          <a:bodyPr anchor="b">
            <a:normAutofit/>
          </a:bodyPr>
          <a:lst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0" indent="0" algn="ctr">
              <a:buNone/>
            </a:pPr>
            <a:r>
              <a:rPr lang="en-US" sz="1050" dirty="0"/>
              <a:t>Refractories • Vacuum-Forming • Engineering • </a:t>
            </a:r>
            <a:r>
              <a:rPr lang="en-US" sz="1050" dirty="0">
                <a:latin typeface="Franklin Gothic Medium" panose="020B0603020102020204" pitchFamily="34" charset="0"/>
              </a:rPr>
              <a:t>fibrecast.com</a:t>
            </a:r>
          </a:p>
        </p:txBody>
      </p:sp>
      <p:grpSp>
        <p:nvGrpSpPr>
          <p:cNvPr id="6" name="Group 5">
            <a:extLst>
              <a:ext uri="{FF2B5EF4-FFF2-40B4-BE49-F238E27FC236}">
                <a16:creationId xmlns:a16="http://schemas.microsoft.com/office/drawing/2014/main" id="{33C38E0A-E4D2-C043-9A7F-A82993168BBC}"/>
              </a:ext>
            </a:extLst>
          </p:cNvPr>
          <p:cNvGrpSpPr/>
          <p:nvPr userDrawn="1"/>
        </p:nvGrpSpPr>
        <p:grpSpPr>
          <a:xfrm>
            <a:off x="1202076" y="9540394"/>
            <a:ext cx="5208119" cy="45719"/>
            <a:chOff x="8458200" y="10414000"/>
            <a:chExt cx="12286556" cy="177800"/>
          </a:xfrm>
          <a:solidFill>
            <a:srgbClr val="1FB18A"/>
          </a:solidFill>
        </p:grpSpPr>
        <p:sp>
          <p:nvSpPr>
            <p:cNvPr id="7" name="Rectangle 6">
              <a:extLst>
                <a:ext uri="{FF2B5EF4-FFF2-40B4-BE49-F238E27FC236}">
                  <a16:creationId xmlns:a16="http://schemas.microsoft.com/office/drawing/2014/main" id="{A164FC49-E72D-AD40-877F-897B28FDCB10}"/>
                </a:ext>
              </a:extLst>
            </p:cNvPr>
            <p:cNvSpPr/>
            <p:nvPr/>
          </p:nvSpPr>
          <p:spPr>
            <a:xfrm>
              <a:off x="8458200" y="10414000"/>
              <a:ext cx="3073400" cy="177800"/>
            </a:xfrm>
            <a:prstGeom prst="rect">
              <a:avLst/>
            </a:prstGeom>
            <a:solidFill>
              <a:srgbClr val="71BF44"/>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8" name="Rectangle 7">
              <a:extLst>
                <a:ext uri="{FF2B5EF4-FFF2-40B4-BE49-F238E27FC236}">
                  <a16:creationId xmlns:a16="http://schemas.microsoft.com/office/drawing/2014/main" id="{0327F2D5-3907-8A4A-9D2D-6FEB89F664F9}"/>
                </a:ext>
              </a:extLst>
            </p:cNvPr>
            <p:cNvSpPr/>
            <p:nvPr/>
          </p:nvSpPr>
          <p:spPr>
            <a:xfrm>
              <a:off x="11531600" y="10414000"/>
              <a:ext cx="3073400" cy="177800"/>
            </a:xfrm>
            <a:prstGeom prst="rect">
              <a:avLst/>
            </a:prstGeom>
            <a:solidFill>
              <a:srgbClr val="FFB81D"/>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9" name="Rectangle 8">
              <a:extLst>
                <a:ext uri="{FF2B5EF4-FFF2-40B4-BE49-F238E27FC236}">
                  <a16:creationId xmlns:a16="http://schemas.microsoft.com/office/drawing/2014/main" id="{9862936C-E43F-9147-994B-B9E0B7D39950}"/>
                </a:ext>
              </a:extLst>
            </p:cNvPr>
            <p:cNvSpPr/>
            <p:nvPr/>
          </p:nvSpPr>
          <p:spPr>
            <a:xfrm>
              <a:off x="14605000" y="10414000"/>
              <a:ext cx="3073400" cy="177800"/>
            </a:xfrm>
            <a:prstGeom prst="rect">
              <a:avLst/>
            </a:prstGeom>
            <a:solidFill>
              <a:srgbClr val="009BDF"/>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10" name="Rectangle 9">
              <a:extLst>
                <a:ext uri="{FF2B5EF4-FFF2-40B4-BE49-F238E27FC236}">
                  <a16:creationId xmlns:a16="http://schemas.microsoft.com/office/drawing/2014/main" id="{6AF6A63C-7807-C444-B06B-3C29EAF0EF4E}"/>
                </a:ext>
              </a:extLst>
            </p:cNvPr>
            <p:cNvSpPr/>
            <p:nvPr/>
          </p:nvSpPr>
          <p:spPr>
            <a:xfrm>
              <a:off x="17671355" y="10414000"/>
              <a:ext cx="3073401" cy="177800"/>
            </a:xfrm>
            <a:prstGeom prst="rect">
              <a:avLst/>
            </a:prstGeom>
            <a:solidFill>
              <a:srgbClr val="D70B8C"/>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grpSp>
      <p:sp>
        <p:nvSpPr>
          <p:cNvPr id="11" name="Subtitle 2">
            <a:extLst>
              <a:ext uri="{FF2B5EF4-FFF2-40B4-BE49-F238E27FC236}">
                <a16:creationId xmlns:a16="http://schemas.microsoft.com/office/drawing/2014/main" id="{D7EB7259-F35A-9A41-A018-90E7E2CFEDD8}"/>
              </a:ext>
            </a:extLst>
          </p:cNvPr>
          <p:cNvSpPr txBox="1">
            <a:spLocks/>
          </p:cNvSpPr>
          <p:nvPr userDrawn="1"/>
        </p:nvSpPr>
        <p:spPr>
          <a:xfrm>
            <a:off x="82514" y="9595010"/>
            <a:ext cx="7607371" cy="268287"/>
          </a:xfrm>
          <a:prstGeom prst="rect">
            <a:avLst/>
          </a:prstGeom>
        </p:spPr>
        <p:txBody>
          <a:bodyPr vert="horz" lIns="91440" tIns="45720" rIns="91440" bIns="45720" rtlCol="0" anchor="b">
            <a:normAutofit/>
          </a:bodyPr>
          <a:lstStyle>
            <a:lvl1pPr marL="0" indent="0" algn="ctr" defTabSz="777240" rtl="0" eaLnBrk="1" latinLnBrk="0" hangingPunct="1">
              <a:lnSpc>
                <a:spcPct val="90000"/>
              </a:lnSpc>
              <a:spcBef>
                <a:spcPts val="850"/>
              </a:spcBef>
              <a:buFont typeface="Arial" panose="020B0604020202020204" pitchFamily="34" charset="0"/>
              <a:buNone/>
              <a:defRPr sz="2040" kern="1200" baseline="0">
                <a:solidFill>
                  <a:schemeClr val="tx1"/>
                </a:solidFill>
                <a:latin typeface="Franklin Gothic Book" panose="020B0503020102020204" pitchFamily="34" charset="0"/>
                <a:ea typeface="+mn-ea"/>
                <a:cs typeface="+mn-cs"/>
              </a:defRPr>
            </a:lvl1pPr>
            <a:lvl2pPr marL="388620" indent="0" algn="ctr"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Franklin Gothic Book" panose="020B0503020102020204" pitchFamily="34" charset="0"/>
                <a:ea typeface="+mn-ea"/>
                <a:cs typeface="+mn-cs"/>
              </a:defRPr>
            </a:lvl2pPr>
            <a:lvl3pPr marL="777240" indent="0" algn="ctr"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Franklin Gothic Book" panose="020B0503020102020204" pitchFamily="34" charset="0"/>
                <a:ea typeface="+mn-ea"/>
                <a:cs typeface="+mn-cs"/>
              </a:defRPr>
            </a:lvl3pPr>
            <a:lvl4pPr marL="116586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4pPr>
            <a:lvl5pPr marL="155448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5pPr>
            <a:lvl6pPr marL="194310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6pPr>
            <a:lvl7pPr marL="233172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7pPr>
            <a:lvl8pPr marL="272034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8pPr>
            <a:lvl9pPr marL="310896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9pPr>
          </a:lstStyle>
          <a:p>
            <a:r>
              <a:rPr lang="en-US" sz="1050" dirty="0"/>
              <a:t>Contact Us </a:t>
            </a:r>
            <a:r>
              <a:rPr lang="en-US" sz="1050" dirty="0">
                <a:hlinkClick r:id="rId2"/>
              </a:rPr>
              <a:t>sales@fibrecast.com</a:t>
            </a:r>
            <a:r>
              <a:rPr lang="en-US" sz="1050" dirty="0"/>
              <a:t> • +1 (905) 319-1080 • 3264 Mainway, Burlington, Ontario Canada L7M 1A7</a:t>
            </a:r>
            <a:endParaRPr lang="en-US" sz="1050" dirty="0">
              <a:latin typeface="Franklin Gothic Medium" panose="020B0603020102020204" pitchFamily="34" charset="0"/>
            </a:endParaRPr>
          </a:p>
        </p:txBody>
      </p:sp>
    </p:spTree>
    <p:extLst>
      <p:ext uri="{BB962C8B-B14F-4D97-AF65-F5344CB8AC3E}">
        <p14:creationId xmlns:p14="http://schemas.microsoft.com/office/powerpoint/2010/main" val="239756799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2C5F8CC-F8F6-414A-B4AB-9B49AD84EFE7}"/>
              </a:ext>
            </a:extLst>
          </p:cNvPr>
          <p:cNvSpPr>
            <a:spLocks noGrp="1"/>
          </p:cNvSpPr>
          <p:nvPr>
            <p:ph type="dt" sz="half" idx="10"/>
          </p:nvPr>
        </p:nvSpPr>
        <p:spPr/>
        <p:txBody>
          <a:bodyPr/>
          <a:lstStyle/>
          <a:p>
            <a:fld id="{E3134144-F0D3-DE40-BBB3-676D890594A3}" type="datetimeFigureOut">
              <a:rPr lang="en-US" smtClean="0"/>
              <a:t>2/15/2024</a:t>
            </a:fld>
            <a:endParaRPr lang="en-US"/>
          </a:p>
        </p:txBody>
      </p:sp>
      <p:sp>
        <p:nvSpPr>
          <p:cNvPr id="3" name="Footer Placeholder 2">
            <a:extLst>
              <a:ext uri="{FF2B5EF4-FFF2-40B4-BE49-F238E27FC236}">
                <a16:creationId xmlns:a16="http://schemas.microsoft.com/office/drawing/2014/main" id="{7F5A8C5D-10E8-BA44-B1E7-FD58A587A72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3544A6B-B4A3-E348-B134-9989628E0D3E}"/>
              </a:ext>
            </a:extLst>
          </p:cNvPr>
          <p:cNvSpPr>
            <a:spLocks noGrp="1"/>
          </p:cNvSpPr>
          <p:nvPr>
            <p:ph type="sldNum" sz="quarter" idx="12"/>
          </p:nvPr>
        </p:nvSpPr>
        <p:spPr/>
        <p:txBody>
          <a:bodyPr/>
          <a:lstStyle/>
          <a:p>
            <a:fld id="{AE2AB71B-00E5-0143-9528-69C3C99C432E}" type="slidenum">
              <a:rPr lang="en-US" smtClean="0"/>
              <a:t>‹Nº›</a:t>
            </a:fld>
            <a:endParaRPr lang="en-US"/>
          </a:p>
        </p:txBody>
      </p:sp>
    </p:spTree>
    <p:extLst>
      <p:ext uri="{BB962C8B-B14F-4D97-AF65-F5344CB8AC3E}">
        <p14:creationId xmlns:p14="http://schemas.microsoft.com/office/powerpoint/2010/main" val="29434645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44B92-C9A1-484C-9288-2ABDF56EE9CF}"/>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D4EAD9A-5301-804F-BCBC-A59231AADBD9}"/>
              </a:ext>
            </a:extLst>
          </p:cNvPr>
          <p:cNvSpPr>
            <a:spLocks noGrp="1"/>
          </p:cNvSpPr>
          <p:nvPr>
            <p:ph idx="1"/>
          </p:nvPr>
        </p:nvSpPr>
        <p:spPr>
          <a:xfrm>
            <a:off x="3303588" y="1447800"/>
            <a:ext cx="3935412" cy="71485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B59F7D0-54EB-C547-A952-C85A5A82ACA1}"/>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94C6AB-202F-E547-9DCF-A4C7FD0E5573}"/>
              </a:ext>
            </a:extLst>
          </p:cNvPr>
          <p:cNvSpPr>
            <a:spLocks noGrp="1"/>
          </p:cNvSpPr>
          <p:nvPr>
            <p:ph type="dt" sz="half" idx="10"/>
          </p:nvPr>
        </p:nvSpPr>
        <p:spPr/>
        <p:txBody>
          <a:bodyPr/>
          <a:lstStyle/>
          <a:p>
            <a:fld id="{E3134144-F0D3-DE40-BBB3-676D890594A3}" type="datetimeFigureOut">
              <a:rPr lang="en-US" smtClean="0"/>
              <a:t>2/15/2024</a:t>
            </a:fld>
            <a:endParaRPr lang="en-US"/>
          </a:p>
        </p:txBody>
      </p:sp>
      <p:sp>
        <p:nvSpPr>
          <p:cNvPr id="6" name="Footer Placeholder 5">
            <a:extLst>
              <a:ext uri="{FF2B5EF4-FFF2-40B4-BE49-F238E27FC236}">
                <a16:creationId xmlns:a16="http://schemas.microsoft.com/office/drawing/2014/main" id="{08ABABDB-E69A-D044-9F9B-2CDE1E6907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55902B-5ACA-9747-8D8D-9C07E3548C99}"/>
              </a:ext>
            </a:extLst>
          </p:cNvPr>
          <p:cNvSpPr>
            <a:spLocks noGrp="1"/>
          </p:cNvSpPr>
          <p:nvPr>
            <p:ph type="sldNum" sz="quarter" idx="12"/>
          </p:nvPr>
        </p:nvSpPr>
        <p:spPr/>
        <p:txBody>
          <a:bodyPr/>
          <a:lstStyle/>
          <a:p>
            <a:fld id="{AE2AB71B-00E5-0143-9528-69C3C99C432E}" type="slidenum">
              <a:rPr lang="en-US" smtClean="0"/>
              <a:t>‹Nº›</a:t>
            </a:fld>
            <a:endParaRPr lang="en-US"/>
          </a:p>
        </p:txBody>
      </p:sp>
    </p:spTree>
    <p:extLst>
      <p:ext uri="{BB962C8B-B14F-4D97-AF65-F5344CB8AC3E}">
        <p14:creationId xmlns:p14="http://schemas.microsoft.com/office/powerpoint/2010/main" val="191014628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6CFEF-AF32-444D-A889-38B0A505D51D}"/>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AC8A348-71F4-5C40-BC11-F7F316A6DD30}"/>
              </a:ext>
            </a:extLst>
          </p:cNvPr>
          <p:cNvSpPr>
            <a:spLocks noGrp="1"/>
          </p:cNvSpPr>
          <p:nvPr>
            <p:ph type="pic" idx="1"/>
          </p:nvPr>
        </p:nvSpPr>
        <p:spPr>
          <a:xfrm>
            <a:off x="3303588" y="1447800"/>
            <a:ext cx="3935412" cy="714851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917F6E8-2809-B344-A902-812D5ED6297E}"/>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7867C83-B8A3-2449-B70F-8F1942602903}"/>
              </a:ext>
            </a:extLst>
          </p:cNvPr>
          <p:cNvSpPr>
            <a:spLocks noGrp="1"/>
          </p:cNvSpPr>
          <p:nvPr>
            <p:ph type="dt" sz="half" idx="10"/>
          </p:nvPr>
        </p:nvSpPr>
        <p:spPr/>
        <p:txBody>
          <a:bodyPr/>
          <a:lstStyle/>
          <a:p>
            <a:fld id="{E3134144-F0D3-DE40-BBB3-676D890594A3}" type="datetimeFigureOut">
              <a:rPr lang="en-US" smtClean="0"/>
              <a:t>2/15/2024</a:t>
            </a:fld>
            <a:endParaRPr lang="en-US"/>
          </a:p>
        </p:txBody>
      </p:sp>
      <p:sp>
        <p:nvSpPr>
          <p:cNvPr id="6" name="Footer Placeholder 5">
            <a:extLst>
              <a:ext uri="{FF2B5EF4-FFF2-40B4-BE49-F238E27FC236}">
                <a16:creationId xmlns:a16="http://schemas.microsoft.com/office/drawing/2014/main" id="{70CD6B8B-4E47-444F-BEAC-B52F245A29E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D43382-A653-7E4A-8B5D-106A39BE2ABC}"/>
              </a:ext>
            </a:extLst>
          </p:cNvPr>
          <p:cNvSpPr>
            <a:spLocks noGrp="1"/>
          </p:cNvSpPr>
          <p:nvPr>
            <p:ph type="sldNum" sz="quarter" idx="12"/>
          </p:nvPr>
        </p:nvSpPr>
        <p:spPr/>
        <p:txBody>
          <a:bodyPr/>
          <a:lstStyle/>
          <a:p>
            <a:fld id="{AE2AB71B-00E5-0143-9528-69C3C99C432E}" type="slidenum">
              <a:rPr lang="en-US" smtClean="0"/>
              <a:t>‹Nº›</a:t>
            </a:fld>
            <a:endParaRPr lang="en-US"/>
          </a:p>
        </p:txBody>
      </p:sp>
    </p:spTree>
    <p:extLst>
      <p:ext uri="{BB962C8B-B14F-4D97-AF65-F5344CB8AC3E}">
        <p14:creationId xmlns:p14="http://schemas.microsoft.com/office/powerpoint/2010/main" val="1594874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0D09DE-49E4-A04C-A867-15BC04610D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31505C0-C34B-E140-AC3B-31216F40DED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DF7853-F19A-5F46-B92A-A61E2C45F7DD}"/>
              </a:ext>
            </a:extLst>
          </p:cNvPr>
          <p:cNvSpPr>
            <a:spLocks noGrp="1"/>
          </p:cNvSpPr>
          <p:nvPr>
            <p:ph type="dt" sz="half" idx="10"/>
          </p:nvPr>
        </p:nvSpPr>
        <p:spPr/>
        <p:txBody>
          <a:bodyPr/>
          <a:lstStyle/>
          <a:p>
            <a:fld id="{E3134144-F0D3-DE40-BBB3-676D890594A3}" type="datetimeFigureOut">
              <a:rPr lang="en-US" smtClean="0"/>
              <a:t>2/15/2024</a:t>
            </a:fld>
            <a:endParaRPr lang="en-US"/>
          </a:p>
        </p:txBody>
      </p:sp>
      <p:sp>
        <p:nvSpPr>
          <p:cNvPr id="5" name="Footer Placeholder 4">
            <a:extLst>
              <a:ext uri="{FF2B5EF4-FFF2-40B4-BE49-F238E27FC236}">
                <a16:creationId xmlns:a16="http://schemas.microsoft.com/office/drawing/2014/main" id="{6E122ED8-CDDE-5345-989F-AE1CE296FC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DA3FC5-6763-2F43-9FEC-D9417A1A4043}"/>
              </a:ext>
            </a:extLst>
          </p:cNvPr>
          <p:cNvSpPr>
            <a:spLocks noGrp="1"/>
          </p:cNvSpPr>
          <p:nvPr>
            <p:ph type="sldNum" sz="quarter" idx="12"/>
          </p:nvPr>
        </p:nvSpPr>
        <p:spPr/>
        <p:txBody>
          <a:bodyPr/>
          <a:lstStyle/>
          <a:p>
            <a:fld id="{AE2AB71B-00E5-0143-9528-69C3C99C432E}" type="slidenum">
              <a:rPr lang="en-US" smtClean="0"/>
              <a:t>‹Nº›</a:t>
            </a:fld>
            <a:endParaRPr lang="en-US"/>
          </a:p>
        </p:txBody>
      </p:sp>
    </p:spTree>
    <p:extLst>
      <p:ext uri="{BB962C8B-B14F-4D97-AF65-F5344CB8AC3E}">
        <p14:creationId xmlns:p14="http://schemas.microsoft.com/office/powerpoint/2010/main" val="408331258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793D9F2-9FAF-E249-8627-E8FA10A41271}"/>
              </a:ext>
            </a:extLst>
          </p:cNvPr>
          <p:cNvSpPr>
            <a:spLocks noGrp="1"/>
          </p:cNvSpPr>
          <p:nvPr>
            <p:ph type="title" orient="vert"/>
          </p:nvPr>
        </p:nvSpPr>
        <p:spPr>
          <a:xfrm>
            <a:off x="5562600" y="534988"/>
            <a:ext cx="1674813" cy="852487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72A5C1A-7113-8A4C-808D-ACE7F93B7508}"/>
              </a:ext>
            </a:extLst>
          </p:cNvPr>
          <p:cNvSpPr>
            <a:spLocks noGrp="1"/>
          </p:cNvSpPr>
          <p:nvPr>
            <p:ph type="body" orient="vert" idx="1"/>
          </p:nvPr>
        </p:nvSpPr>
        <p:spPr>
          <a:xfrm>
            <a:off x="534988" y="534988"/>
            <a:ext cx="4875212" cy="8524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CFED08-7837-664C-A8B8-750D634C3961}"/>
              </a:ext>
            </a:extLst>
          </p:cNvPr>
          <p:cNvSpPr>
            <a:spLocks noGrp="1"/>
          </p:cNvSpPr>
          <p:nvPr>
            <p:ph type="dt" sz="half" idx="10"/>
          </p:nvPr>
        </p:nvSpPr>
        <p:spPr/>
        <p:txBody>
          <a:bodyPr/>
          <a:lstStyle/>
          <a:p>
            <a:fld id="{E3134144-F0D3-DE40-BBB3-676D890594A3}" type="datetimeFigureOut">
              <a:rPr lang="en-US" smtClean="0"/>
              <a:t>2/15/2024</a:t>
            </a:fld>
            <a:endParaRPr lang="en-US"/>
          </a:p>
        </p:txBody>
      </p:sp>
      <p:sp>
        <p:nvSpPr>
          <p:cNvPr id="5" name="Footer Placeholder 4">
            <a:extLst>
              <a:ext uri="{FF2B5EF4-FFF2-40B4-BE49-F238E27FC236}">
                <a16:creationId xmlns:a16="http://schemas.microsoft.com/office/drawing/2014/main" id="{A585F6B1-7D72-F54A-AA7E-374DB3784B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E927E0-9B21-6141-B2AD-B158D7F65524}"/>
              </a:ext>
            </a:extLst>
          </p:cNvPr>
          <p:cNvSpPr>
            <a:spLocks noGrp="1"/>
          </p:cNvSpPr>
          <p:nvPr>
            <p:ph type="sldNum" sz="quarter" idx="12"/>
          </p:nvPr>
        </p:nvSpPr>
        <p:spPr/>
        <p:txBody>
          <a:bodyPr/>
          <a:lstStyle/>
          <a:p>
            <a:fld id="{AE2AB71B-00E5-0143-9528-69C3C99C432E}" type="slidenum">
              <a:rPr lang="en-US" smtClean="0"/>
              <a:t>‹Nº›</a:t>
            </a:fld>
            <a:endParaRPr lang="en-US"/>
          </a:p>
        </p:txBody>
      </p:sp>
    </p:spTree>
    <p:extLst>
      <p:ext uri="{BB962C8B-B14F-4D97-AF65-F5344CB8AC3E}">
        <p14:creationId xmlns:p14="http://schemas.microsoft.com/office/powerpoint/2010/main" val="1389721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3EFD27-E89A-4A4B-86AA-346D02F50597}"/>
              </a:ext>
            </a:extLst>
          </p:cNvPr>
          <p:cNvSpPr>
            <a:spLocks noGrp="1"/>
          </p:cNvSpPr>
          <p:nvPr>
            <p:ph type="ctrTitle"/>
          </p:nvPr>
        </p:nvSpPr>
        <p:spPr>
          <a:xfrm>
            <a:off x="971550" y="1646238"/>
            <a:ext cx="5829300" cy="3502025"/>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F3345DD-A5C6-EC47-B028-C6FD9497E7AC}"/>
              </a:ext>
            </a:extLst>
          </p:cNvPr>
          <p:cNvSpPr>
            <a:spLocks noGrp="1"/>
          </p:cNvSpPr>
          <p:nvPr>
            <p:ph type="subTitle" idx="1"/>
          </p:nvPr>
        </p:nvSpPr>
        <p:spPr>
          <a:xfrm>
            <a:off x="971550" y="5283200"/>
            <a:ext cx="5829300" cy="242887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7AA9272-F6C3-5247-82D7-ADE7FAEF58A2}"/>
              </a:ext>
            </a:extLst>
          </p:cNvPr>
          <p:cNvSpPr>
            <a:spLocks noGrp="1"/>
          </p:cNvSpPr>
          <p:nvPr>
            <p:ph type="dt" sz="half" idx="10"/>
          </p:nvPr>
        </p:nvSpPr>
        <p:spPr/>
        <p:txBody>
          <a:bodyPr/>
          <a:lstStyle/>
          <a:p>
            <a:fld id="{24F60C15-71E4-AB43-9B52-1101055B52E4}" type="datetimeFigureOut">
              <a:rPr lang="en-US" smtClean="0"/>
              <a:t>2/15/2024</a:t>
            </a:fld>
            <a:endParaRPr lang="en-US"/>
          </a:p>
        </p:txBody>
      </p:sp>
      <p:sp>
        <p:nvSpPr>
          <p:cNvPr id="5" name="Footer Placeholder 4">
            <a:extLst>
              <a:ext uri="{FF2B5EF4-FFF2-40B4-BE49-F238E27FC236}">
                <a16:creationId xmlns:a16="http://schemas.microsoft.com/office/drawing/2014/main" id="{C70CDB09-1FF3-C041-8664-EB758A048D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810AC5-A487-AD40-A7CC-64FD59D20EEF}"/>
              </a:ext>
            </a:extLst>
          </p:cNvPr>
          <p:cNvSpPr>
            <a:spLocks noGrp="1"/>
          </p:cNvSpPr>
          <p:nvPr>
            <p:ph type="sldNum" sz="quarter" idx="12"/>
          </p:nvPr>
        </p:nvSpPr>
        <p:spPr/>
        <p:txBody>
          <a:bodyPr/>
          <a:lstStyle/>
          <a:p>
            <a:fld id="{E74EA6EA-8057-B54B-A8E8-3B10ADF12030}" type="slidenum">
              <a:rPr lang="en-US" smtClean="0"/>
              <a:t>‹Nº›</a:t>
            </a:fld>
            <a:endParaRPr lang="en-US"/>
          </a:p>
        </p:txBody>
      </p:sp>
    </p:spTree>
    <p:extLst>
      <p:ext uri="{BB962C8B-B14F-4D97-AF65-F5344CB8AC3E}">
        <p14:creationId xmlns:p14="http://schemas.microsoft.com/office/powerpoint/2010/main" val="57614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07236-A878-7A40-A3C1-26043A0B87A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D5ACF30-B08B-EF4E-9D56-473A8168554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3B5A35-40AD-E145-85A6-4562118F3984}"/>
              </a:ext>
            </a:extLst>
          </p:cNvPr>
          <p:cNvSpPr>
            <a:spLocks noGrp="1"/>
          </p:cNvSpPr>
          <p:nvPr>
            <p:ph type="dt" sz="half" idx="10"/>
          </p:nvPr>
        </p:nvSpPr>
        <p:spPr/>
        <p:txBody>
          <a:bodyPr/>
          <a:lstStyle/>
          <a:p>
            <a:fld id="{24F60C15-71E4-AB43-9B52-1101055B52E4}" type="datetimeFigureOut">
              <a:rPr lang="en-US" smtClean="0"/>
              <a:t>2/15/2024</a:t>
            </a:fld>
            <a:endParaRPr lang="en-US"/>
          </a:p>
        </p:txBody>
      </p:sp>
      <p:sp>
        <p:nvSpPr>
          <p:cNvPr id="5" name="Footer Placeholder 4">
            <a:extLst>
              <a:ext uri="{FF2B5EF4-FFF2-40B4-BE49-F238E27FC236}">
                <a16:creationId xmlns:a16="http://schemas.microsoft.com/office/drawing/2014/main" id="{A6E6175D-EF86-2941-91E9-A61CE956E4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6E331D-0F74-C943-8273-7EFD748ECFCD}"/>
              </a:ext>
            </a:extLst>
          </p:cNvPr>
          <p:cNvSpPr>
            <a:spLocks noGrp="1"/>
          </p:cNvSpPr>
          <p:nvPr>
            <p:ph type="sldNum" sz="quarter" idx="12"/>
          </p:nvPr>
        </p:nvSpPr>
        <p:spPr/>
        <p:txBody>
          <a:bodyPr/>
          <a:lstStyle/>
          <a:p>
            <a:fld id="{E74EA6EA-8057-B54B-A8E8-3B10ADF12030}" type="slidenum">
              <a:rPr lang="en-US" smtClean="0"/>
              <a:t>‹Nº›</a:t>
            </a:fld>
            <a:endParaRPr lang="en-US"/>
          </a:p>
        </p:txBody>
      </p:sp>
    </p:spTree>
    <p:extLst>
      <p:ext uri="{BB962C8B-B14F-4D97-AF65-F5344CB8AC3E}">
        <p14:creationId xmlns:p14="http://schemas.microsoft.com/office/powerpoint/2010/main" val="4118434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7F343-7A7C-5D4A-8395-EF13F4DDF4A0}"/>
              </a:ext>
            </a:extLst>
          </p:cNvPr>
          <p:cNvSpPr>
            <a:spLocks noGrp="1"/>
          </p:cNvSpPr>
          <p:nvPr>
            <p:ph type="title"/>
          </p:nvPr>
        </p:nvSpPr>
        <p:spPr>
          <a:xfrm>
            <a:off x="530225" y="2508250"/>
            <a:ext cx="6704013" cy="4183063"/>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78F0FA0-3D75-BC41-BF6E-129BF0572FA4}"/>
              </a:ext>
            </a:extLst>
          </p:cNvPr>
          <p:cNvSpPr>
            <a:spLocks noGrp="1"/>
          </p:cNvSpPr>
          <p:nvPr>
            <p:ph type="body" idx="1"/>
          </p:nvPr>
        </p:nvSpPr>
        <p:spPr>
          <a:xfrm>
            <a:off x="530225" y="6731000"/>
            <a:ext cx="6704013" cy="22002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6D7416F-7E00-4A42-8DEB-0883CE857626}"/>
              </a:ext>
            </a:extLst>
          </p:cNvPr>
          <p:cNvSpPr>
            <a:spLocks noGrp="1"/>
          </p:cNvSpPr>
          <p:nvPr>
            <p:ph type="dt" sz="half" idx="10"/>
          </p:nvPr>
        </p:nvSpPr>
        <p:spPr/>
        <p:txBody>
          <a:bodyPr/>
          <a:lstStyle/>
          <a:p>
            <a:fld id="{24F60C15-71E4-AB43-9B52-1101055B52E4}" type="datetimeFigureOut">
              <a:rPr lang="en-US" smtClean="0"/>
              <a:t>2/15/2024</a:t>
            </a:fld>
            <a:endParaRPr lang="en-US"/>
          </a:p>
        </p:txBody>
      </p:sp>
      <p:sp>
        <p:nvSpPr>
          <p:cNvPr id="5" name="Footer Placeholder 4">
            <a:extLst>
              <a:ext uri="{FF2B5EF4-FFF2-40B4-BE49-F238E27FC236}">
                <a16:creationId xmlns:a16="http://schemas.microsoft.com/office/drawing/2014/main" id="{D041A875-F1F2-CC44-A815-CA88D2B33A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1420ED-3971-2A49-AE58-72B4974E4038}"/>
              </a:ext>
            </a:extLst>
          </p:cNvPr>
          <p:cNvSpPr>
            <a:spLocks noGrp="1"/>
          </p:cNvSpPr>
          <p:nvPr>
            <p:ph type="sldNum" sz="quarter" idx="12"/>
          </p:nvPr>
        </p:nvSpPr>
        <p:spPr/>
        <p:txBody>
          <a:bodyPr/>
          <a:lstStyle/>
          <a:p>
            <a:fld id="{E74EA6EA-8057-B54B-A8E8-3B10ADF12030}" type="slidenum">
              <a:rPr lang="en-US" smtClean="0"/>
              <a:t>‹Nº›</a:t>
            </a:fld>
            <a:endParaRPr lang="en-US"/>
          </a:p>
        </p:txBody>
      </p:sp>
    </p:spTree>
    <p:extLst>
      <p:ext uri="{BB962C8B-B14F-4D97-AF65-F5344CB8AC3E}">
        <p14:creationId xmlns:p14="http://schemas.microsoft.com/office/powerpoint/2010/main" val="32864178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3584E-1534-D244-AAAC-F8B7E2FC486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36616FC-0488-7F41-BFB7-472AB4E409CD}"/>
              </a:ext>
            </a:extLst>
          </p:cNvPr>
          <p:cNvSpPr>
            <a:spLocks noGrp="1"/>
          </p:cNvSpPr>
          <p:nvPr>
            <p:ph sz="half" idx="1"/>
          </p:nvPr>
        </p:nvSpPr>
        <p:spPr>
          <a:xfrm>
            <a:off x="534988" y="2678113"/>
            <a:ext cx="3275012"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79EE7CB-9D08-BC45-9DF3-88E22F20EDCB}"/>
              </a:ext>
            </a:extLst>
          </p:cNvPr>
          <p:cNvSpPr>
            <a:spLocks noGrp="1"/>
          </p:cNvSpPr>
          <p:nvPr>
            <p:ph sz="half" idx="2"/>
          </p:nvPr>
        </p:nvSpPr>
        <p:spPr>
          <a:xfrm>
            <a:off x="3962400" y="2678113"/>
            <a:ext cx="3275013"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1BA702F-B7F5-A649-8415-ABFD27C1FAFE}"/>
              </a:ext>
            </a:extLst>
          </p:cNvPr>
          <p:cNvSpPr>
            <a:spLocks noGrp="1"/>
          </p:cNvSpPr>
          <p:nvPr>
            <p:ph type="dt" sz="half" idx="10"/>
          </p:nvPr>
        </p:nvSpPr>
        <p:spPr/>
        <p:txBody>
          <a:bodyPr/>
          <a:lstStyle/>
          <a:p>
            <a:fld id="{24F60C15-71E4-AB43-9B52-1101055B52E4}" type="datetimeFigureOut">
              <a:rPr lang="en-US" smtClean="0"/>
              <a:t>2/15/2024</a:t>
            </a:fld>
            <a:endParaRPr lang="en-US"/>
          </a:p>
        </p:txBody>
      </p:sp>
      <p:sp>
        <p:nvSpPr>
          <p:cNvPr id="6" name="Footer Placeholder 5">
            <a:extLst>
              <a:ext uri="{FF2B5EF4-FFF2-40B4-BE49-F238E27FC236}">
                <a16:creationId xmlns:a16="http://schemas.microsoft.com/office/drawing/2014/main" id="{B2B2173A-00EF-7347-BA3F-53ECDD5ED5E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A88583E-2B4E-934E-9494-7387162F1FF7}"/>
              </a:ext>
            </a:extLst>
          </p:cNvPr>
          <p:cNvSpPr>
            <a:spLocks noGrp="1"/>
          </p:cNvSpPr>
          <p:nvPr>
            <p:ph type="sldNum" sz="quarter" idx="12"/>
          </p:nvPr>
        </p:nvSpPr>
        <p:spPr/>
        <p:txBody>
          <a:bodyPr/>
          <a:lstStyle/>
          <a:p>
            <a:fld id="{E74EA6EA-8057-B54B-A8E8-3B10ADF12030}" type="slidenum">
              <a:rPr lang="en-US" smtClean="0"/>
              <a:t>‹Nº›</a:t>
            </a:fld>
            <a:endParaRPr lang="en-US"/>
          </a:p>
        </p:txBody>
      </p:sp>
    </p:spTree>
    <p:extLst>
      <p:ext uri="{BB962C8B-B14F-4D97-AF65-F5344CB8AC3E}">
        <p14:creationId xmlns:p14="http://schemas.microsoft.com/office/powerpoint/2010/main" val="1541854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D4261-8D76-2E4A-AD9A-A212F0E02A98}"/>
              </a:ext>
            </a:extLst>
          </p:cNvPr>
          <p:cNvSpPr>
            <a:spLocks noGrp="1"/>
          </p:cNvSpPr>
          <p:nvPr>
            <p:ph type="title"/>
          </p:nvPr>
        </p:nvSpPr>
        <p:spPr>
          <a:xfrm>
            <a:off x="534988" y="534988"/>
            <a:ext cx="6704012" cy="1944687"/>
          </a:xfrm>
        </p:spPr>
        <p:txBody>
          <a:bodyPr/>
          <a:lstStyle/>
          <a:p>
            <a:r>
              <a:rPr lang="en-US"/>
              <a:t>Click to edit Master title style</a:t>
            </a:r>
          </a:p>
        </p:txBody>
      </p:sp>
      <p:sp>
        <p:nvSpPr>
          <p:cNvPr id="3" name="Text Placeholder 2">
            <a:extLst>
              <a:ext uri="{FF2B5EF4-FFF2-40B4-BE49-F238E27FC236}">
                <a16:creationId xmlns:a16="http://schemas.microsoft.com/office/drawing/2014/main" id="{BC209505-1AD5-A241-950F-3AD878B3F9E3}"/>
              </a:ext>
            </a:extLst>
          </p:cNvPr>
          <p:cNvSpPr>
            <a:spLocks noGrp="1"/>
          </p:cNvSpPr>
          <p:nvPr>
            <p:ph type="body" idx="1"/>
          </p:nvPr>
        </p:nvSpPr>
        <p:spPr>
          <a:xfrm>
            <a:off x="534988" y="2465388"/>
            <a:ext cx="3287712"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AC6AB45-4F9E-904A-AA0C-A63656E3E691}"/>
              </a:ext>
            </a:extLst>
          </p:cNvPr>
          <p:cNvSpPr>
            <a:spLocks noGrp="1"/>
          </p:cNvSpPr>
          <p:nvPr>
            <p:ph sz="half" idx="2"/>
          </p:nvPr>
        </p:nvSpPr>
        <p:spPr>
          <a:xfrm>
            <a:off x="534988" y="3673475"/>
            <a:ext cx="3287712"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4F21C1A-3760-7F48-A18F-2BFADD4857BB}"/>
              </a:ext>
            </a:extLst>
          </p:cNvPr>
          <p:cNvSpPr>
            <a:spLocks noGrp="1"/>
          </p:cNvSpPr>
          <p:nvPr>
            <p:ph type="body" sz="quarter" idx="3"/>
          </p:nvPr>
        </p:nvSpPr>
        <p:spPr>
          <a:xfrm>
            <a:off x="3935413" y="2465388"/>
            <a:ext cx="3303587"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E05391B-6E80-8C4B-B4EA-1AEE54B221BF}"/>
              </a:ext>
            </a:extLst>
          </p:cNvPr>
          <p:cNvSpPr>
            <a:spLocks noGrp="1"/>
          </p:cNvSpPr>
          <p:nvPr>
            <p:ph sz="quarter" idx="4"/>
          </p:nvPr>
        </p:nvSpPr>
        <p:spPr>
          <a:xfrm>
            <a:off x="3935413" y="3673475"/>
            <a:ext cx="3303587"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EF033E-FC3E-AD4A-AB9E-4D70BAFD8699}"/>
              </a:ext>
            </a:extLst>
          </p:cNvPr>
          <p:cNvSpPr>
            <a:spLocks noGrp="1"/>
          </p:cNvSpPr>
          <p:nvPr>
            <p:ph type="dt" sz="half" idx="10"/>
          </p:nvPr>
        </p:nvSpPr>
        <p:spPr/>
        <p:txBody>
          <a:bodyPr/>
          <a:lstStyle/>
          <a:p>
            <a:fld id="{24F60C15-71E4-AB43-9B52-1101055B52E4}" type="datetimeFigureOut">
              <a:rPr lang="en-US" smtClean="0"/>
              <a:t>2/15/2024</a:t>
            </a:fld>
            <a:endParaRPr lang="en-US"/>
          </a:p>
        </p:txBody>
      </p:sp>
      <p:sp>
        <p:nvSpPr>
          <p:cNvPr id="8" name="Footer Placeholder 7">
            <a:extLst>
              <a:ext uri="{FF2B5EF4-FFF2-40B4-BE49-F238E27FC236}">
                <a16:creationId xmlns:a16="http://schemas.microsoft.com/office/drawing/2014/main" id="{ED4126BC-43DE-3841-8DBE-14C6A94E18A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88F66A7-5F5D-5646-9DEA-59C541ADA45F}"/>
              </a:ext>
            </a:extLst>
          </p:cNvPr>
          <p:cNvSpPr>
            <a:spLocks noGrp="1"/>
          </p:cNvSpPr>
          <p:nvPr>
            <p:ph type="sldNum" sz="quarter" idx="12"/>
          </p:nvPr>
        </p:nvSpPr>
        <p:spPr/>
        <p:txBody>
          <a:bodyPr/>
          <a:lstStyle/>
          <a:p>
            <a:fld id="{E74EA6EA-8057-B54B-A8E8-3B10ADF12030}" type="slidenum">
              <a:rPr lang="en-US" smtClean="0"/>
              <a:t>‹Nº›</a:t>
            </a:fld>
            <a:endParaRPr lang="en-US"/>
          </a:p>
        </p:txBody>
      </p:sp>
    </p:spTree>
    <p:extLst>
      <p:ext uri="{BB962C8B-B14F-4D97-AF65-F5344CB8AC3E}">
        <p14:creationId xmlns:p14="http://schemas.microsoft.com/office/powerpoint/2010/main" val="348710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F45F3-DB41-C84A-A0EF-6C3D1037AE1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42D9201-220C-2F48-AFD3-D9F29A8F4CAF}"/>
              </a:ext>
            </a:extLst>
          </p:cNvPr>
          <p:cNvSpPr>
            <a:spLocks noGrp="1"/>
          </p:cNvSpPr>
          <p:nvPr>
            <p:ph type="dt" sz="half" idx="10"/>
          </p:nvPr>
        </p:nvSpPr>
        <p:spPr/>
        <p:txBody>
          <a:bodyPr/>
          <a:lstStyle/>
          <a:p>
            <a:fld id="{24F60C15-71E4-AB43-9B52-1101055B52E4}" type="datetimeFigureOut">
              <a:rPr lang="en-US" smtClean="0"/>
              <a:t>2/15/2024</a:t>
            </a:fld>
            <a:endParaRPr lang="en-US"/>
          </a:p>
        </p:txBody>
      </p:sp>
      <p:sp>
        <p:nvSpPr>
          <p:cNvPr id="4" name="Footer Placeholder 3">
            <a:extLst>
              <a:ext uri="{FF2B5EF4-FFF2-40B4-BE49-F238E27FC236}">
                <a16:creationId xmlns:a16="http://schemas.microsoft.com/office/drawing/2014/main" id="{96F8CCFC-BEE4-194D-8942-83A5E8A6659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214660F-94DD-7941-94BF-79C2C6FA411B}"/>
              </a:ext>
            </a:extLst>
          </p:cNvPr>
          <p:cNvSpPr>
            <a:spLocks noGrp="1"/>
          </p:cNvSpPr>
          <p:nvPr>
            <p:ph type="sldNum" sz="quarter" idx="12"/>
          </p:nvPr>
        </p:nvSpPr>
        <p:spPr/>
        <p:txBody>
          <a:bodyPr/>
          <a:lstStyle/>
          <a:p>
            <a:fld id="{E74EA6EA-8057-B54B-A8E8-3B10ADF12030}" type="slidenum">
              <a:rPr lang="en-US" smtClean="0"/>
              <a:t>‹Nº›</a:t>
            </a:fld>
            <a:endParaRPr lang="en-US"/>
          </a:p>
        </p:txBody>
      </p:sp>
    </p:spTree>
    <p:extLst>
      <p:ext uri="{BB962C8B-B14F-4D97-AF65-F5344CB8AC3E}">
        <p14:creationId xmlns:p14="http://schemas.microsoft.com/office/powerpoint/2010/main" val="280002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4CFA31-271B-324D-91FC-624642440CA9}"/>
              </a:ext>
            </a:extLst>
          </p:cNvPr>
          <p:cNvSpPr>
            <a:spLocks noGrp="1"/>
          </p:cNvSpPr>
          <p:nvPr>
            <p:ph type="dt" sz="half" idx="10"/>
          </p:nvPr>
        </p:nvSpPr>
        <p:spPr/>
        <p:txBody>
          <a:bodyPr/>
          <a:lstStyle/>
          <a:p>
            <a:fld id="{24F60C15-71E4-AB43-9B52-1101055B52E4}" type="datetimeFigureOut">
              <a:rPr lang="en-US" smtClean="0"/>
              <a:t>2/15/2024</a:t>
            </a:fld>
            <a:endParaRPr lang="en-US"/>
          </a:p>
        </p:txBody>
      </p:sp>
      <p:sp>
        <p:nvSpPr>
          <p:cNvPr id="3" name="Footer Placeholder 2">
            <a:extLst>
              <a:ext uri="{FF2B5EF4-FFF2-40B4-BE49-F238E27FC236}">
                <a16:creationId xmlns:a16="http://schemas.microsoft.com/office/drawing/2014/main" id="{21E4F012-3CB2-824A-8F83-FBEA8FBFE0D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6B96F0D-F016-964E-808B-2E08090031F0}"/>
              </a:ext>
            </a:extLst>
          </p:cNvPr>
          <p:cNvSpPr>
            <a:spLocks noGrp="1"/>
          </p:cNvSpPr>
          <p:nvPr>
            <p:ph type="sldNum" sz="quarter" idx="12"/>
          </p:nvPr>
        </p:nvSpPr>
        <p:spPr/>
        <p:txBody>
          <a:bodyPr/>
          <a:lstStyle/>
          <a:p>
            <a:fld id="{E74EA6EA-8057-B54B-A8E8-3B10ADF12030}" type="slidenum">
              <a:rPr lang="en-US" smtClean="0"/>
              <a:t>‹Nº›</a:t>
            </a:fld>
            <a:endParaRPr lang="en-US"/>
          </a:p>
        </p:txBody>
      </p:sp>
    </p:spTree>
    <p:extLst>
      <p:ext uri="{BB962C8B-B14F-4D97-AF65-F5344CB8AC3E}">
        <p14:creationId xmlns:p14="http://schemas.microsoft.com/office/powerpoint/2010/main" val="39638843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sv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3.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85750" y="1031186"/>
            <a:ext cx="7200901" cy="1194438"/>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285751" y="2328689"/>
            <a:ext cx="7200900" cy="745348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23" name="Graphic 22">
            <a:extLst>
              <a:ext uri="{FF2B5EF4-FFF2-40B4-BE49-F238E27FC236}">
                <a16:creationId xmlns:a16="http://schemas.microsoft.com/office/drawing/2014/main" id="{46EAC2A6-ECD3-49EB-9B61-B354AA24407F}"/>
              </a:ext>
            </a:extLst>
          </p:cNvPr>
          <p:cNvPicPr>
            <a:picLocks noChangeAspect="1"/>
          </p:cNvPicPr>
          <p:nvPr userDrawn="1"/>
        </p:nvPicPr>
        <p:blipFill rotWithShape="1">
          <a:blip r:embed="rId4">
            <a:extLst>
              <a:ext uri="{96DAC541-7B7A-43D3-8B79-37D633B846F1}">
                <asvg:svgBlip xmlns:asvg="http://schemas.microsoft.com/office/drawing/2016/SVG/main" r:embed="rId5"/>
              </a:ext>
            </a:extLst>
          </a:blip>
          <a:srcRect l="13223" t="34123" r="3376" b="35598"/>
          <a:stretch/>
        </p:blipFill>
        <p:spPr>
          <a:xfrm>
            <a:off x="258855" y="276226"/>
            <a:ext cx="3529014" cy="710134"/>
          </a:xfrm>
          <a:prstGeom prst="rect">
            <a:avLst/>
          </a:prstGeom>
        </p:spPr>
      </p:pic>
      <p:cxnSp>
        <p:nvCxnSpPr>
          <p:cNvPr id="12" name="Straight Connector 11">
            <a:extLst>
              <a:ext uri="{FF2B5EF4-FFF2-40B4-BE49-F238E27FC236}">
                <a16:creationId xmlns:a16="http://schemas.microsoft.com/office/drawing/2014/main" id="{39BB7654-1925-49B1-BCC4-4E3CED90F02E}"/>
              </a:ext>
            </a:extLst>
          </p:cNvPr>
          <p:cNvCxnSpPr>
            <a:cxnSpLocks/>
          </p:cNvCxnSpPr>
          <p:nvPr userDrawn="1"/>
        </p:nvCxnSpPr>
        <p:spPr>
          <a:xfrm>
            <a:off x="285751" y="1031187"/>
            <a:ext cx="72009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8132711"/>
      </p:ext>
    </p:extLst>
  </p:cSld>
  <p:clrMap bg1="lt1" tx1="dk1" bg2="lt2" tx2="dk2" accent1="accent1" accent2="accent2" accent3="accent3" accent4="accent4" accent5="accent5" accent6="accent6" hlink="hlink" folHlink="folHlink"/>
  <p:sldLayoutIdLst>
    <p:sldLayoutId id="2147483676" r:id="rId1"/>
    <p:sldLayoutId id="2147483677" r:id="rId2"/>
  </p:sldLayoutIdLst>
  <p:hf sldNum="0" hdr="0" ftr="0" dt="0"/>
  <p:txStyles>
    <p:titleStyle>
      <a:lvl1pPr algn="l" defTabSz="777240" rtl="0" eaLnBrk="1" latinLnBrk="0" hangingPunct="1">
        <a:lnSpc>
          <a:spcPct val="90000"/>
        </a:lnSpc>
        <a:spcBef>
          <a:spcPct val="0"/>
        </a:spcBef>
        <a:buNone/>
        <a:defRPr sz="3740" kern="1200" baseline="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716">
          <p15:clr>
            <a:srgbClr val="F26B43"/>
          </p15:clr>
        </p15:guide>
        <p15:guide id="2" pos="180">
          <p15:clr>
            <a:srgbClr val="F26B43"/>
          </p15:clr>
        </p15:guide>
        <p15:guide id="3" orient="horz" pos="174">
          <p15:clr>
            <a:srgbClr val="F26B43"/>
          </p15:clr>
        </p15:guide>
        <p15:guide id="4" orient="horz" pos="6162">
          <p15:clr>
            <a:srgbClr val="F26B43"/>
          </p15:clr>
        </p15:guide>
        <p15:guide id="5" orient="horz" pos="3168">
          <p15:clr>
            <a:srgbClr val="F26B43"/>
          </p15:clr>
        </p15:guide>
        <p15:guide id="6" pos="2448">
          <p15:clr>
            <a:srgbClr val="F26B43"/>
          </p15:clr>
        </p15:guide>
        <p15:guide id="7" pos="2403">
          <p15:clr>
            <a:srgbClr val="F26B43"/>
          </p15:clr>
        </p15:guide>
        <p15:guide id="8" pos="2493">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28C43B9-9596-A441-8441-2C5360C9B174}"/>
              </a:ext>
            </a:extLst>
          </p:cNvPr>
          <p:cNvSpPr>
            <a:spLocks noGrp="1"/>
          </p:cNvSpPr>
          <p:nvPr>
            <p:ph type="title"/>
          </p:nvPr>
        </p:nvSpPr>
        <p:spPr>
          <a:xfrm>
            <a:off x="534988" y="534988"/>
            <a:ext cx="6702425" cy="194468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E0EF37A-43D8-8145-A559-9D05B166F23C}"/>
              </a:ext>
            </a:extLst>
          </p:cNvPr>
          <p:cNvSpPr>
            <a:spLocks noGrp="1"/>
          </p:cNvSpPr>
          <p:nvPr>
            <p:ph type="body" idx="1"/>
          </p:nvPr>
        </p:nvSpPr>
        <p:spPr>
          <a:xfrm>
            <a:off x="534988" y="2678113"/>
            <a:ext cx="6702425" cy="63817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364491-B672-CB47-9AC6-E4A8C769D1DF}"/>
              </a:ext>
            </a:extLst>
          </p:cNvPr>
          <p:cNvSpPr>
            <a:spLocks noGrp="1"/>
          </p:cNvSpPr>
          <p:nvPr>
            <p:ph type="dt" sz="half" idx="2"/>
          </p:nvPr>
        </p:nvSpPr>
        <p:spPr>
          <a:xfrm>
            <a:off x="534988" y="9323388"/>
            <a:ext cx="1747837" cy="534987"/>
          </a:xfrm>
          <a:prstGeom prst="rect">
            <a:avLst/>
          </a:prstGeom>
        </p:spPr>
        <p:txBody>
          <a:bodyPr vert="horz" lIns="91440" tIns="45720" rIns="91440" bIns="45720" rtlCol="0" anchor="ctr"/>
          <a:lstStyle>
            <a:lvl1pPr algn="l">
              <a:defRPr sz="1200">
                <a:solidFill>
                  <a:schemeClr val="tx1">
                    <a:tint val="75000"/>
                  </a:schemeClr>
                </a:solidFill>
              </a:defRPr>
            </a:lvl1pPr>
          </a:lstStyle>
          <a:p>
            <a:fld id="{24F60C15-71E4-AB43-9B52-1101055B52E4}" type="datetimeFigureOut">
              <a:rPr lang="en-US" smtClean="0"/>
              <a:t>2/15/2024</a:t>
            </a:fld>
            <a:endParaRPr lang="en-US"/>
          </a:p>
        </p:txBody>
      </p:sp>
      <p:sp>
        <p:nvSpPr>
          <p:cNvPr id="5" name="Footer Placeholder 4">
            <a:extLst>
              <a:ext uri="{FF2B5EF4-FFF2-40B4-BE49-F238E27FC236}">
                <a16:creationId xmlns:a16="http://schemas.microsoft.com/office/drawing/2014/main" id="{92380EA7-09EF-4C43-89A2-03D13F6054B2}"/>
              </a:ext>
            </a:extLst>
          </p:cNvPr>
          <p:cNvSpPr>
            <a:spLocks noGrp="1"/>
          </p:cNvSpPr>
          <p:nvPr>
            <p:ph type="ftr" sz="quarter" idx="3"/>
          </p:nvPr>
        </p:nvSpPr>
        <p:spPr>
          <a:xfrm>
            <a:off x="2574925" y="9323388"/>
            <a:ext cx="2622550" cy="53498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CC52977-47BE-7D42-BE31-14F587D110F6}"/>
              </a:ext>
            </a:extLst>
          </p:cNvPr>
          <p:cNvSpPr>
            <a:spLocks noGrp="1"/>
          </p:cNvSpPr>
          <p:nvPr>
            <p:ph type="sldNum" sz="quarter" idx="4"/>
          </p:nvPr>
        </p:nvSpPr>
        <p:spPr>
          <a:xfrm>
            <a:off x="5489575" y="9323388"/>
            <a:ext cx="1747838" cy="534987"/>
          </a:xfrm>
          <a:prstGeom prst="rect">
            <a:avLst/>
          </a:prstGeom>
        </p:spPr>
        <p:txBody>
          <a:bodyPr vert="horz" lIns="91440" tIns="45720" rIns="91440" bIns="45720" rtlCol="0" anchor="ctr"/>
          <a:lstStyle>
            <a:lvl1pPr algn="r">
              <a:defRPr sz="1200">
                <a:solidFill>
                  <a:schemeClr val="tx1">
                    <a:tint val="75000"/>
                  </a:schemeClr>
                </a:solidFill>
              </a:defRPr>
            </a:lvl1pPr>
          </a:lstStyle>
          <a:p>
            <a:fld id="{E74EA6EA-8057-B54B-A8E8-3B10ADF12030}" type="slidenum">
              <a:rPr lang="en-US" smtClean="0"/>
              <a:t>‹Nº›</a:t>
            </a:fld>
            <a:endParaRPr lang="en-US"/>
          </a:p>
        </p:txBody>
      </p:sp>
    </p:spTree>
    <p:extLst>
      <p:ext uri="{BB962C8B-B14F-4D97-AF65-F5344CB8AC3E}">
        <p14:creationId xmlns:p14="http://schemas.microsoft.com/office/powerpoint/2010/main" val="2333326643"/>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52B5AD6-7001-D240-A8D2-73027F4DD228}"/>
              </a:ext>
            </a:extLst>
          </p:cNvPr>
          <p:cNvSpPr>
            <a:spLocks noGrp="1"/>
          </p:cNvSpPr>
          <p:nvPr>
            <p:ph type="title"/>
          </p:nvPr>
        </p:nvSpPr>
        <p:spPr>
          <a:xfrm>
            <a:off x="534988" y="534988"/>
            <a:ext cx="6702425" cy="194468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0A30F40-8A14-804A-A9B3-32B9B8DB0540}"/>
              </a:ext>
            </a:extLst>
          </p:cNvPr>
          <p:cNvSpPr>
            <a:spLocks noGrp="1"/>
          </p:cNvSpPr>
          <p:nvPr>
            <p:ph type="body" idx="1"/>
          </p:nvPr>
        </p:nvSpPr>
        <p:spPr>
          <a:xfrm>
            <a:off x="534988" y="2678113"/>
            <a:ext cx="6702425" cy="63817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261BC8-7980-5F4C-92A0-9EBFC0C680AE}"/>
              </a:ext>
            </a:extLst>
          </p:cNvPr>
          <p:cNvSpPr>
            <a:spLocks noGrp="1"/>
          </p:cNvSpPr>
          <p:nvPr>
            <p:ph type="dt" sz="half" idx="2"/>
          </p:nvPr>
        </p:nvSpPr>
        <p:spPr>
          <a:xfrm>
            <a:off x="534988" y="9323388"/>
            <a:ext cx="1747837" cy="534987"/>
          </a:xfrm>
          <a:prstGeom prst="rect">
            <a:avLst/>
          </a:prstGeom>
        </p:spPr>
        <p:txBody>
          <a:bodyPr vert="horz" lIns="91440" tIns="45720" rIns="91440" bIns="45720" rtlCol="0" anchor="ctr"/>
          <a:lstStyle>
            <a:lvl1pPr algn="l">
              <a:defRPr sz="1200">
                <a:solidFill>
                  <a:schemeClr val="tx1">
                    <a:tint val="75000"/>
                  </a:schemeClr>
                </a:solidFill>
              </a:defRPr>
            </a:lvl1pPr>
          </a:lstStyle>
          <a:p>
            <a:fld id="{E3134144-F0D3-DE40-BBB3-676D890594A3}" type="datetimeFigureOut">
              <a:rPr lang="en-US" smtClean="0"/>
              <a:t>2/15/2024</a:t>
            </a:fld>
            <a:endParaRPr lang="en-US"/>
          </a:p>
        </p:txBody>
      </p:sp>
      <p:sp>
        <p:nvSpPr>
          <p:cNvPr id="5" name="Footer Placeholder 4">
            <a:extLst>
              <a:ext uri="{FF2B5EF4-FFF2-40B4-BE49-F238E27FC236}">
                <a16:creationId xmlns:a16="http://schemas.microsoft.com/office/drawing/2014/main" id="{FBE5F07E-CFF5-8048-A355-3771DB151CD8}"/>
              </a:ext>
            </a:extLst>
          </p:cNvPr>
          <p:cNvSpPr>
            <a:spLocks noGrp="1"/>
          </p:cNvSpPr>
          <p:nvPr>
            <p:ph type="ftr" sz="quarter" idx="3"/>
          </p:nvPr>
        </p:nvSpPr>
        <p:spPr>
          <a:xfrm>
            <a:off x="2574925" y="9323388"/>
            <a:ext cx="2622550" cy="53498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C7C8EC9-A44E-AF44-AF30-1F3093196D18}"/>
              </a:ext>
            </a:extLst>
          </p:cNvPr>
          <p:cNvSpPr>
            <a:spLocks noGrp="1"/>
          </p:cNvSpPr>
          <p:nvPr>
            <p:ph type="sldNum" sz="quarter" idx="4"/>
          </p:nvPr>
        </p:nvSpPr>
        <p:spPr>
          <a:xfrm>
            <a:off x="5489575" y="9323388"/>
            <a:ext cx="1747838" cy="534987"/>
          </a:xfrm>
          <a:prstGeom prst="rect">
            <a:avLst/>
          </a:prstGeom>
        </p:spPr>
        <p:txBody>
          <a:bodyPr vert="horz" lIns="91440" tIns="45720" rIns="91440" bIns="45720" rtlCol="0" anchor="ctr"/>
          <a:lstStyle>
            <a:lvl1pPr algn="r">
              <a:defRPr sz="1200">
                <a:solidFill>
                  <a:schemeClr val="tx1">
                    <a:tint val="75000"/>
                  </a:schemeClr>
                </a:solidFill>
              </a:defRPr>
            </a:lvl1pPr>
          </a:lstStyle>
          <a:p>
            <a:fld id="{AE2AB71B-00E5-0143-9528-69C3C99C432E}" type="slidenum">
              <a:rPr lang="en-US" smtClean="0"/>
              <a:t>‹Nº›</a:t>
            </a:fld>
            <a:endParaRPr lang="en-US"/>
          </a:p>
        </p:txBody>
      </p:sp>
    </p:spTree>
    <p:extLst>
      <p:ext uri="{BB962C8B-B14F-4D97-AF65-F5344CB8AC3E}">
        <p14:creationId xmlns:p14="http://schemas.microsoft.com/office/powerpoint/2010/main" val="60848978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 Placeholder 25">
            <a:extLst>
              <a:ext uri="{FF2B5EF4-FFF2-40B4-BE49-F238E27FC236}">
                <a16:creationId xmlns:a16="http://schemas.microsoft.com/office/drawing/2014/main" id="{9854E371-0D01-4247-B46A-031A94A40360}"/>
              </a:ext>
            </a:extLst>
          </p:cNvPr>
          <p:cNvSpPr>
            <a:spLocks noGrp="1"/>
          </p:cNvSpPr>
          <p:nvPr>
            <p:ph type="body" sz="quarter" idx="10"/>
          </p:nvPr>
        </p:nvSpPr>
        <p:spPr>
          <a:xfrm>
            <a:off x="279976" y="2027041"/>
            <a:ext cx="7200900" cy="1828801"/>
          </a:xfrm>
        </p:spPr>
        <p:txBody>
          <a:bodyPr anchor="t"/>
          <a:lstStyle/>
          <a:p>
            <a:pPr marL="228600" indent="-228600" algn="just" defTabSz="228600">
              <a:buClr>
                <a:schemeClr val="accent3"/>
              </a:buClr>
              <a:buFont typeface="+mj-lt"/>
              <a:buAutoNum type="alphaLcPeriod"/>
              <a:tabLst>
                <a:tab pos="118872" algn="l"/>
              </a:tabLst>
            </a:pPr>
            <a:r>
              <a:rPr lang="es-CO" sz="1000" b="1" dirty="0">
                <a:solidFill>
                  <a:schemeClr val="tx1"/>
                </a:solidFill>
              </a:rPr>
              <a:t>Identificador de producto utilizado en la etiqueta: </a:t>
            </a:r>
            <a:r>
              <a:rPr lang="es-CO" sz="1000" dirty="0">
                <a:solidFill>
                  <a:schemeClr val="tx1"/>
                </a:solidFill>
              </a:rPr>
              <a:t>Rigidizador FC-40, Rigidizador FC-50, Rigidizador FC-100. A todos estos productos se les puede agregar tinte azul u otros tintes de calidad alimentaria para facilitar la cobertura e identificación.</a:t>
            </a:r>
          </a:p>
          <a:p>
            <a:pPr marL="228600" indent="-228600" algn="just" defTabSz="228600">
              <a:buClr>
                <a:schemeClr val="accent3"/>
              </a:buClr>
              <a:buFont typeface="+mj-lt"/>
              <a:buAutoNum type="alphaLcPeriod"/>
              <a:tabLst>
                <a:tab pos="118872" algn="l"/>
              </a:tabLst>
            </a:pPr>
            <a:r>
              <a:rPr lang="es-CO" sz="1000" b="1" dirty="0">
                <a:solidFill>
                  <a:schemeClr val="tx1"/>
                </a:solidFill>
              </a:rPr>
              <a:t>Otros medios de identificación: </a:t>
            </a:r>
            <a:r>
              <a:rPr lang="es-CO" sz="1000" dirty="0">
                <a:solidFill>
                  <a:schemeClr val="tx1"/>
                </a:solidFill>
              </a:rPr>
              <a:t>Endurecedor líquido inorgánico.</a:t>
            </a:r>
          </a:p>
          <a:p>
            <a:pPr marL="228600" indent="-228600" algn="just" defTabSz="228600">
              <a:buClr>
                <a:schemeClr val="accent3"/>
              </a:buClr>
              <a:buFont typeface="+mj-lt"/>
              <a:buAutoNum type="alphaLcPeriod"/>
              <a:tabLst>
                <a:tab pos="118872" algn="l"/>
              </a:tabLst>
            </a:pPr>
            <a:r>
              <a:rPr lang="es-CO" sz="1000" b="1" dirty="0">
                <a:solidFill>
                  <a:schemeClr val="tx1"/>
                </a:solidFill>
              </a:rPr>
              <a:t>Uso recomendado del producto químico y restricciones de uso: </a:t>
            </a:r>
            <a:r>
              <a:rPr lang="es-CO" sz="1000" dirty="0">
                <a:solidFill>
                  <a:schemeClr val="tx1"/>
                </a:solidFill>
              </a:rPr>
              <a:t>Utilizado para aumentar la durabilidad y la resistencia a la erosión superficial de productos de fibra cerámica refractaria como mantas, módulos y placas. También se utiliza como revestimiento resistente a la erosión para superficies sometidas a gases calientes a alta velocidad. El producto tiene una temperatura máxima de </a:t>
            </a:r>
            <a:r>
              <a:rPr lang="es-CO" sz="1000" dirty="0" err="1">
                <a:solidFill>
                  <a:schemeClr val="tx1"/>
                </a:solidFill>
              </a:rPr>
              <a:t>1260°C</a:t>
            </a:r>
            <a:r>
              <a:rPr lang="es-CO" sz="1000" dirty="0">
                <a:solidFill>
                  <a:schemeClr val="tx1"/>
                </a:solidFill>
              </a:rPr>
              <a:t>. Debe protegerse contra la congelación a temperaturas &lt; </a:t>
            </a:r>
            <a:r>
              <a:rPr lang="es-CO" sz="1000" dirty="0" err="1">
                <a:solidFill>
                  <a:schemeClr val="tx1"/>
                </a:solidFill>
              </a:rPr>
              <a:t>0°C</a:t>
            </a:r>
            <a:r>
              <a:rPr lang="es-CO" sz="1000" dirty="0">
                <a:solidFill>
                  <a:schemeClr val="tx1"/>
                </a:solidFill>
              </a:rPr>
              <a:t>.</a:t>
            </a:r>
          </a:p>
          <a:p>
            <a:pPr marL="228600" indent="-228600" algn="just" defTabSz="228600">
              <a:buClr>
                <a:schemeClr val="accent3"/>
              </a:buClr>
              <a:buFont typeface="+mj-lt"/>
              <a:buAutoNum type="alphaLcPeriod"/>
              <a:tabLst>
                <a:tab pos="118872" algn="l"/>
              </a:tabLst>
            </a:pPr>
            <a:r>
              <a:rPr lang="es-CO" sz="1000" b="1" dirty="0">
                <a:solidFill>
                  <a:schemeClr val="tx1"/>
                </a:solidFill>
              </a:rPr>
              <a:t>Nombre del fabricante:</a:t>
            </a:r>
            <a:r>
              <a:rPr lang="es-CO" sz="1000" dirty="0">
                <a:solidFill>
                  <a:schemeClr val="tx1"/>
                </a:solidFill>
              </a:rPr>
              <a:t> FibreCast </a:t>
            </a:r>
            <a:r>
              <a:rPr lang="es-CO" sz="1000" dirty="0" err="1">
                <a:solidFill>
                  <a:schemeClr val="tx1"/>
                </a:solidFill>
              </a:rPr>
              <a:t>Incorporated</a:t>
            </a:r>
            <a:r>
              <a:rPr lang="es-CO" sz="1000" dirty="0">
                <a:solidFill>
                  <a:schemeClr val="tx1"/>
                </a:solidFill>
              </a:rPr>
              <a:t>, 3264 </a:t>
            </a:r>
            <a:r>
              <a:rPr lang="es-CO" sz="1000" dirty="0" err="1">
                <a:solidFill>
                  <a:schemeClr val="tx1"/>
                </a:solidFill>
              </a:rPr>
              <a:t>Mainway</a:t>
            </a:r>
            <a:r>
              <a:rPr lang="es-CO" sz="1000" dirty="0">
                <a:solidFill>
                  <a:schemeClr val="tx1"/>
                </a:solidFill>
              </a:rPr>
              <a:t>, Burlington, Ontario, Canadá, </a:t>
            </a:r>
            <a:r>
              <a:rPr lang="es-CO" sz="1000" dirty="0" err="1">
                <a:solidFill>
                  <a:schemeClr val="tx1"/>
                </a:solidFill>
              </a:rPr>
              <a:t>L7M</a:t>
            </a:r>
            <a:r>
              <a:rPr lang="es-CO" sz="1000" dirty="0">
                <a:solidFill>
                  <a:schemeClr val="tx1"/>
                </a:solidFill>
              </a:rPr>
              <a:t> </a:t>
            </a:r>
            <a:r>
              <a:rPr lang="es-CO" sz="1000" dirty="0" err="1">
                <a:solidFill>
                  <a:schemeClr val="tx1"/>
                </a:solidFill>
              </a:rPr>
              <a:t>1A7</a:t>
            </a:r>
            <a:r>
              <a:rPr lang="es-CO" sz="1000" dirty="0">
                <a:solidFill>
                  <a:schemeClr val="tx1"/>
                </a:solidFill>
              </a:rPr>
              <a:t> </a:t>
            </a:r>
            <a:br>
              <a:rPr lang="es-CO" sz="1000" dirty="0">
                <a:solidFill>
                  <a:schemeClr val="tx1"/>
                </a:solidFill>
              </a:rPr>
            </a:br>
            <a:r>
              <a:rPr lang="es-CO" sz="1000" dirty="0">
                <a:solidFill>
                  <a:schemeClr val="tx1"/>
                </a:solidFill>
              </a:rPr>
              <a:t>Teléfono: 905-319-1080, Fax: 905-319-7611, E-mail: sales@fibrecast.com </a:t>
            </a:r>
          </a:p>
          <a:p>
            <a:pPr marL="228600" indent="-228600" algn="just" defTabSz="228600">
              <a:buClr>
                <a:schemeClr val="accent3"/>
              </a:buClr>
              <a:buFont typeface="+mj-lt"/>
              <a:buAutoNum type="alphaLcPeriod"/>
              <a:tabLst>
                <a:tab pos="118872" algn="l"/>
              </a:tabLst>
            </a:pPr>
            <a:r>
              <a:rPr lang="es-CO" sz="1000" b="1" dirty="0">
                <a:solidFill>
                  <a:schemeClr val="tx1"/>
                </a:solidFill>
              </a:rPr>
              <a:t>Teléfono de emergencia: </a:t>
            </a:r>
            <a:r>
              <a:rPr lang="es-CO" sz="1000" dirty="0" err="1">
                <a:solidFill>
                  <a:schemeClr val="tx1"/>
                </a:solidFill>
              </a:rPr>
              <a:t>CHEMTREC</a:t>
            </a:r>
            <a:r>
              <a:rPr lang="es-CO" sz="1000" dirty="0">
                <a:solidFill>
                  <a:schemeClr val="tx1"/>
                </a:solidFill>
              </a:rPr>
              <a:t> prestará asistencia en caso de emergencias químicas 1-800-424-9300 </a:t>
            </a:r>
          </a:p>
          <a:p>
            <a:pPr lvl="0" algn="just" defTabSz="320040">
              <a:tabLst>
                <a:tab pos="118872" algn="l"/>
              </a:tabLst>
            </a:pPr>
            <a:endParaRPr lang="es-CO" sz="1000" b="1" dirty="0">
              <a:solidFill>
                <a:srgbClr val="0F1919"/>
              </a:solidFill>
            </a:endParaRPr>
          </a:p>
        </p:txBody>
      </p:sp>
      <p:sp>
        <p:nvSpPr>
          <p:cNvPr id="40" name="Text Placeholder 39">
            <a:extLst>
              <a:ext uri="{FF2B5EF4-FFF2-40B4-BE49-F238E27FC236}">
                <a16:creationId xmlns:a16="http://schemas.microsoft.com/office/drawing/2014/main" id="{AA7E81A9-55CC-BA4B-80A9-C977FFB21EE6}"/>
              </a:ext>
            </a:extLst>
          </p:cNvPr>
          <p:cNvSpPr>
            <a:spLocks noGrp="1"/>
          </p:cNvSpPr>
          <p:nvPr>
            <p:ph type="body" sz="quarter" idx="21"/>
          </p:nvPr>
        </p:nvSpPr>
        <p:spPr/>
        <p:txBody>
          <a:bodyPr/>
          <a:lstStyle/>
          <a:p>
            <a:r>
              <a:rPr lang="es-CO" sz="2000" b="1" dirty="0"/>
              <a:t>FICHA DE DATOS DE SEGURIDAD</a:t>
            </a:r>
          </a:p>
          <a:p>
            <a:r>
              <a:rPr lang="es-CO" sz="1200" dirty="0">
                <a:solidFill>
                  <a:schemeClr val="tx2"/>
                </a:solidFill>
              </a:rPr>
              <a:t>FDS FC PRODUCTOS RIGIDIZADORES 23 05 </a:t>
            </a:r>
          </a:p>
        </p:txBody>
      </p:sp>
      <p:sp>
        <p:nvSpPr>
          <p:cNvPr id="41" name="Rectangle 40">
            <a:extLst>
              <a:ext uri="{FF2B5EF4-FFF2-40B4-BE49-F238E27FC236}">
                <a16:creationId xmlns:a16="http://schemas.microsoft.com/office/drawing/2014/main" id="{70756CD6-C534-EF40-82FB-7BF6FD84D2FE}"/>
              </a:ext>
            </a:extLst>
          </p:cNvPr>
          <p:cNvSpPr/>
          <p:nvPr/>
        </p:nvSpPr>
        <p:spPr>
          <a:xfrm>
            <a:off x="285750" y="1156866"/>
            <a:ext cx="7199888" cy="346230"/>
          </a:xfrm>
          <a:prstGeom prst="rec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r>
              <a:rPr lang="es-CO" sz="1600" b="1" dirty="0">
                <a:solidFill>
                  <a:schemeClr val="bg1"/>
                </a:solidFill>
                <a:latin typeface="+mj-lt"/>
              </a:rPr>
              <a:t>FC PRODUCTOS RIGIDIZADORES </a:t>
            </a:r>
            <a:r>
              <a:rPr lang="es-CO" sz="1600" dirty="0">
                <a:solidFill>
                  <a:schemeClr val="bg1"/>
                </a:solidFill>
              </a:rPr>
              <a:t>		      	          </a:t>
            </a:r>
            <a:r>
              <a:rPr lang="es-CO" sz="1400" dirty="0">
                <a:solidFill>
                  <a:schemeClr val="bg1"/>
                </a:solidFill>
              </a:rPr>
              <a:t>Fecha de vigencia: Enero 10 del 2019</a:t>
            </a:r>
          </a:p>
        </p:txBody>
      </p:sp>
      <p:sp>
        <p:nvSpPr>
          <p:cNvPr id="2" name="Rectangle 1">
            <a:extLst>
              <a:ext uri="{FF2B5EF4-FFF2-40B4-BE49-F238E27FC236}">
                <a16:creationId xmlns:a16="http://schemas.microsoft.com/office/drawing/2014/main" id="{FC27E18B-F55D-0B6B-1C39-4E246738F3BC}"/>
              </a:ext>
            </a:extLst>
          </p:cNvPr>
          <p:cNvSpPr/>
          <p:nvPr/>
        </p:nvSpPr>
        <p:spPr>
          <a:xfrm>
            <a:off x="300336" y="1604827"/>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1. IDENTIFICACIÓN</a:t>
            </a:r>
          </a:p>
        </p:txBody>
      </p:sp>
      <p:sp>
        <p:nvSpPr>
          <p:cNvPr id="3" name="Rectangle 2">
            <a:extLst>
              <a:ext uri="{FF2B5EF4-FFF2-40B4-BE49-F238E27FC236}">
                <a16:creationId xmlns:a16="http://schemas.microsoft.com/office/drawing/2014/main" id="{1888F84E-C03F-C8D3-CACD-19CBF52FE8CF}"/>
              </a:ext>
            </a:extLst>
          </p:cNvPr>
          <p:cNvSpPr/>
          <p:nvPr/>
        </p:nvSpPr>
        <p:spPr>
          <a:xfrm>
            <a:off x="280988" y="4007149"/>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2. IDENTIFICACIÓN DE PELIGROS</a:t>
            </a:r>
          </a:p>
        </p:txBody>
      </p:sp>
      <p:sp>
        <p:nvSpPr>
          <p:cNvPr id="4" name="Text Placeholder 25">
            <a:extLst>
              <a:ext uri="{FF2B5EF4-FFF2-40B4-BE49-F238E27FC236}">
                <a16:creationId xmlns:a16="http://schemas.microsoft.com/office/drawing/2014/main" id="{2DA05CFE-9B39-7FC6-B73D-E8ED04608C80}"/>
              </a:ext>
            </a:extLst>
          </p:cNvPr>
          <p:cNvSpPr txBox="1">
            <a:spLocks/>
          </p:cNvSpPr>
          <p:nvPr/>
        </p:nvSpPr>
        <p:spPr>
          <a:xfrm>
            <a:off x="286762" y="4429363"/>
            <a:ext cx="7200900" cy="948265"/>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defTabSz="228600">
              <a:buClr>
                <a:schemeClr val="accent3"/>
              </a:buClr>
              <a:buFont typeface="+mj-lt"/>
              <a:buAutoNum type="alphaLcPeriod"/>
              <a:tabLst>
                <a:tab pos="118872" algn="l"/>
              </a:tabLst>
            </a:pPr>
            <a:r>
              <a:rPr lang="es-CO" sz="1000" b="1" dirty="0">
                <a:solidFill>
                  <a:schemeClr val="tx1"/>
                </a:solidFill>
              </a:rPr>
              <a:t>Clasificación de la sustancia: </a:t>
            </a:r>
            <a:br>
              <a:rPr lang="es-CO" sz="1000" b="1" dirty="0">
                <a:solidFill>
                  <a:schemeClr val="tx1"/>
                </a:solidFill>
              </a:rPr>
            </a:br>
            <a:r>
              <a:rPr lang="es-CO" sz="1000" dirty="0">
                <a:solidFill>
                  <a:schemeClr val="tx1"/>
                </a:solidFill>
              </a:rPr>
              <a:t>No clasificado según </a:t>
            </a:r>
            <a:r>
              <a:rPr lang="es-CO" sz="1000" dirty="0" err="1">
                <a:solidFill>
                  <a:schemeClr val="tx1"/>
                </a:solidFill>
              </a:rPr>
              <a:t>OSHA</a:t>
            </a:r>
            <a:r>
              <a:rPr lang="es-CO" sz="1000" dirty="0">
                <a:solidFill>
                  <a:schemeClr val="tx1"/>
                </a:solidFill>
              </a:rPr>
              <a:t> </a:t>
            </a:r>
            <a:r>
              <a:rPr lang="es-CO" sz="1000" dirty="0" err="1">
                <a:solidFill>
                  <a:schemeClr val="tx1"/>
                </a:solidFill>
              </a:rPr>
              <a:t>HCS</a:t>
            </a:r>
            <a:r>
              <a:rPr lang="es-CO" sz="1000" dirty="0">
                <a:solidFill>
                  <a:schemeClr val="tx1"/>
                </a:solidFill>
              </a:rPr>
              <a:t> 2012 de EE. UU., </a:t>
            </a:r>
            <a:r>
              <a:rPr lang="es-CO" sz="1000" dirty="0" err="1">
                <a:solidFill>
                  <a:schemeClr val="tx1"/>
                </a:solidFill>
              </a:rPr>
              <a:t>WHMIS</a:t>
            </a:r>
            <a:r>
              <a:rPr lang="es-CO" sz="1000" dirty="0">
                <a:solidFill>
                  <a:schemeClr val="tx1"/>
                </a:solidFill>
              </a:rPr>
              <a:t> 2015 de Canadá, CLP de UE y </a:t>
            </a:r>
            <a:r>
              <a:rPr lang="es-CO" sz="1000" dirty="0" err="1">
                <a:solidFill>
                  <a:schemeClr val="tx1"/>
                </a:solidFill>
              </a:rPr>
              <a:t>GHS</a:t>
            </a:r>
            <a:r>
              <a:rPr lang="es-CO" sz="1000" dirty="0">
                <a:solidFill>
                  <a:schemeClr val="tx1"/>
                </a:solidFill>
              </a:rPr>
              <a:t>.</a:t>
            </a:r>
          </a:p>
          <a:p>
            <a:pPr marL="228600" indent="-228600" defTabSz="228600">
              <a:buClr>
                <a:schemeClr val="accent3"/>
              </a:buClr>
              <a:buFont typeface="+mj-lt"/>
              <a:buAutoNum type="alphaLcPeriod"/>
              <a:tabLst>
                <a:tab pos="118872" algn="l"/>
              </a:tabLst>
            </a:pPr>
            <a:r>
              <a:rPr lang="es-CO" sz="1000" b="1" dirty="0">
                <a:solidFill>
                  <a:schemeClr val="tx1"/>
                </a:solidFill>
              </a:rPr>
              <a:t>Palabra de advertencia, declaración(es) de peligro, símbolo y declaración(es) de precaución:</a:t>
            </a:r>
            <a:br>
              <a:rPr lang="es-CO" sz="1000" dirty="0">
                <a:solidFill>
                  <a:schemeClr val="tx1"/>
                </a:solidFill>
              </a:rPr>
            </a:br>
            <a:r>
              <a:rPr lang="es-CO" sz="1000" dirty="0">
                <a:solidFill>
                  <a:schemeClr val="tx1"/>
                </a:solidFill>
              </a:rPr>
              <a:t>No aplicable según </a:t>
            </a:r>
            <a:r>
              <a:rPr lang="es-CO" sz="1000" dirty="0" err="1">
                <a:solidFill>
                  <a:schemeClr val="tx1"/>
                </a:solidFill>
              </a:rPr>
              <a:t>OSHA</a:t>
            </a:r>
            <a:r>
              <a:rPr lang="es-CO" sz="1000" dirty="0">
                <a:solidFill>
                  <a:schemeClr val="tx1"/>
                </a:solidFill>
              </a:rPr>
              <a:t> </a:t>
            </a:r>
            <a:r>
              <a:rPr lang="es-CO" sz="1000" dirty="0" err="1">
                <a:solidFill>
                  <a:schemeClr val="tx1"/>
                </a:solidFill>
              </a:rPr>
              <a:t>HCS</a:t>
            </a:r>
            <a:r>
              <a:rPr lang="es-CO" sz="1000" dirty="0">
                <a:solidFill>
                  <a:schemeClr val="tx1"/>
                </a:solidFill>
              </a:rPr>
              <a:t> 2012 de EE. UU., </a:t>
            </a:r>
            <a:r>
              <a:rPr lang="es-CO" sz="1000" dirty="0" err="1">
                <a:solidFill>
                  <a:schemeClr val="tx1"/>
                </a:solidFill>
              </a:rPr>
              <a:t>WHMIS</a:t>
            </a:r>
            <a:r>
              <a:rPr lang="es-CO" sz="1000" dirty="0">
                <a:solidFill>
                  <a:schemeClr val="tx1"/>
                </a:solidFill>
              </a:rPr>
              <a:t> 2015 de Canadá, CLP de la UE y </a:t>
            </a:r>
            <a:r>
              <a:rPr lang="es-CO" sz="1000" dirty="0" err="1">
                <a:solidFill>
                  <a:schemeClr val="tx1"/>
                </a:solidFill>
              </a:rPr>
              <a:t>GHS</a:t>
            </a:r>
            <a:r>
              <a:rPr lang="es-CO" sz="1000" dirty="0">
                <a:solidFill>
                  <a:schemeClr val="tx1"/>
                </a:solidFill>
              </a:rPr>
              <a:t>.</a:t>
            </a:r>
          </a:p>
          <a:p>
            <a:pPr algn="just" defTabSz="228600">
              <a:buClr>
                <a:schemeClr val="accent3"/>
              </a:buClr>
              <a:tabLst>
                <a:tab pos="118872" algn="l"/>
              </a:tabLst>
            </a:pPr>
            <a:r>
              <a:rPr lang="es-CO" sz="1000" b="1" dirty="0">
                <a:solidFill>
                  <a:schemeClr val="tx1"/>
                </a:solidFill>
              </a:rPr>
              <a:t>¡PRECAUCIÓN! </a:t>
            </a:r>
            <a:r>
              <a:rPr lang="es-CO" sz="1000" dirty="0">
                <a:solidFill>
                  <a:schemeClr val="tx1"/>
                </a:solidFill>
              </a:rPr>
              <a:t>Puede ser dañino si se ingiere. Puede causar irritación de la piel, los ojos y las vías respiratorias.</a:t>
            </a:r>
            <a:endParaRPr lang="es-CO" sz="1000" dirty="0">
              <a:solidFill>
                <a:srgbClr val="0F1919"/>
              </a:solidFill>
            </a:endParaRPr>
          </a:p>
          <a:p>
            <a:pPr algn="just" defTabSz="320040">
              <a:tabLst>
                <a:tab pos="118872" algn="l"/>
              </a:tabLst>
            </a:pPr>
            <a:endParaRPr lang="es-CO" sz="1000" b="1" dirty="0">
              <a:solidFill>
                <a:srgbClr val="0F1919"/>
              </a:solidFill>
            </a:endParaRPr>
          </a:p>
        </p:txBody>
      </p:sp>
      <p:graphicFrame>
        <p:nvGraphicFramePr>
          <p:cNvPr id="5" name="Table 35">
            <a:extLst>
              <a:ext uri="{FF2B5EF4-FFF2-40B4-BE49-F238E27FC236}">
                <a16:creationId xmlns:a16="http://schemas.microsoft.com/office/drawing/2014/main" id="{B8DF6109-03CF-9145-E06C-2655088BED6E}"/>
              </a:ext>
            </a:extLst>
          </p:cNvPr>
          <p:cNvGraphicFramePr>
            <a:graphicFrameLocks/>
          </p:cNvGraphicFramePr>
          <p:nvPr>
            <p:extLst>
              <p:ext uri="{D42A27DB-BD31-4B8C-83A1-F6EECF244321}">
                <p14:modId xmlns:p14="http://schemas.microsoft.com/office/powerpoint/2010/main" val="655595339"/>
              </p:ext>
            </p:extLst>
          </p:nvPr>
        </p:nvGraphicFramePr>
        <p:xfrm>
          <a:off x="293549" y="6036806"/>
          <a:ext cx="7205663" cy="948265"/>
        </p:xfrm>
        <a:graphic>
          <a:graphicData uri="http://schemas.openxmlformats.org/drawingml/2006/table">
            <a:tbl>
              <a:tblPr firstRow="1" bandRow="1">
                <a:tableStyleId>{9D7B26C5-4107-4FEC-AEDC-1716B250A1EF}</a:tableStyleId>
              </a:tblPr>
              <a:tblGrid>
                <a:gridCol w="4718744">
                  <a:extLst>
                    <a:ext uri="{9D8B030D-6E8A-4147-A177-3AD203B41FA5}">
                      <a16:colId xmlns:a16="http://schemas.microsoft.com/office/drawing/2014/main" val="3647290184"/>
                    </a:ext>
                  </a:extLst>
                </a:gridCol>
                <a:gridCol w="1249680">
                  <a:extLst>
                    <a:ext uri="{9D8B030D-6E8A-4147-A177-3AD203B41FA5}">
                      <a16:colId xmlns:a16="http://schemas.microsoft.com/office/drawing/2014/main" val="2804471609"/>
                    </a:ext>
                  </a:extLst>
                </a:gridCol>
                <a:gridCol w="1237239">
                  <a:extLst>
                    <a:ext uri="{9D8B030D-6E8A-4147-A177-3AD203B41FA5}">
                      <a16:colId xmlns:a16="http://schemas.microsoft.com/office/drawing/2014/main" val="622920296"/>
                    </a:ext>
                  </a:extLst>
                </a:gridCol>
              </a:tblGrid>
              <a:tr h="193936">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1000" b="1" kern="1200" noProof="0" dirty="0">
                          <a:solidFill>
                            <a:schemeClr val="tx1"/>
                          </a:solidFill>
                          <a:latin typeface="+mj-lt"/>
                          <a:ea typeface="+mn-ea"/>
                          <a:cs typeface="+mn-cs"/>
                        </a:rPr>
                        <a:t>NOMBRE QUÍMICO y COMÚN</a:t>
                      </a:r>
                    </a:p>
                  </a:txBody>
                  <a:tcPr anchor="b"/>
                </a:tc>
                <a:tc>
                  <a:txBody>
                    <a:bodyPr/>
                    <a:lstStyle/>
                    <a:p>
                      <a:pPr algn="ctr"/>
                      <a:r>
                        <a:rPr lang="es-CO" sz="1000" noProof="0" dirty="0">
                          <a:latin typeface="+mj-lt"/>
                        </a:rPr>
                        <a:t>NÚMERO CAS</a:t>
                      </a:r>
                    </a:p>
                  </a:txBody>
                  <a:tcPr marL="0" marR="0" anchor="b">
                    <a:solidFill>
                      <a:schemeClr val="tx2">
                        <a:lumMod val="20000"/>
                        <a:lumOff val="80000"/>
                      </a:schemeClr>
                    </a:solidFill>
                  </a:tcPr>
                </a:tc>
                <a:tc>
                  <a:txBody>
                    <a:bodyPr/>
                    <a:lstStyle/>
                    <a:p>
                      <a:pPr algn="ctr"/>
                      <a:r>
                        <a:rPr lang="es-CO" sz="1000" noProof="0" dirty="0">
                          <a:latin typeface="+mj-lt"/>
                        </a:rPr>
                        <a:t>% POR PESO</a:t>
                      </a:r>
                    </a:p>
                  </a:txBody>
                  <a:tcPr marL="0" marR="0" anchor="b"/>
                </a:tc>
                <a:extLst>
                  <a:ext uri="{0D108BD9-81ED-4DB2-BD59-A6C34878D82A}">
                    <a16:rowId xmlns:a16="http://schemas.microsoft.com/office/drawing/2014/main" val="1532514866"/>
                  </a:ext>
                </a:extLst>
              </a:tr>
              <a:tr h="154812">
                <a:tc>
                  <a:txBody>
                    <a:bodyPr/>
                    <a:lstStyle/>
                    <a:p>
                      <a:pPr marL="108000"/>
                      <a:r>
                        <a:rPr lang="es-CO" sz="800" noProof="0" dirty="0"/>
                        <a:t>Agua</a:t>
                      </a:r>
                    </a:p>
                  </a:txBody>
                  <a:tcPr marL="0" marR="0" marT="0" marB="0" anchor="ctr">
                    <a:lnB w="9525" cap="flat" cmpd="sng" algn="ctr">
                      <a:solidFill>
                        <a:schemeClr val="tx1"/>
                      </a:solidFill>
                      <a:prstDash val="solid"/>
                      <a:round/>
                      <a:headEnd type="none" w="med" len="med"/>
                      <a:tailEnd type="none" w="med" len="med"/>
                    </a:lnB>
                    <a:noFill/>
                  </a:tcPr>
                </a:tc>
                <a:tc>
                  <a:txBody>
                    <a:bodyPr/>
                    <a:lstStyle/>
                    <a:p>
                      <a:pPr algn="ctr"/>
                      <a:r>
                        <a:rPr lang="es-CO" sz="800" noProof="0" dirty="0"/>
                        <a:t>7732-18-5</a:t>
                      </a:r>
                    </a:p>
                  </a:txBody>
                  <a:tcPr marL="0" marR="0" marT="36000" marB="36000" anchor="ctr">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60 a 80</a:t>
                      </a:r>
                    </a:p>
                  </a:txBody>
                  <a:tcPr marL="0" marR="0" marT="36000" marB="36000" anchor="ctr">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73966592"/>
                  </a:ext>
                </a:extLst>
              </a:tr>
              <a:tr h="194665">
                <a:tc>
                  <a:txBody>
                    <a:bodyPr/>
                    <a:lstStyle/>
                    <a:p>
                      <a:pPr marL="108000"/>
                      <a:r>
                        <a:rPr lang="es-CO" sz="800" noProof="0" dirty="0"/>
                        <a:t>Sílice (amorfa)</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7631-86-9</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20 a 40</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237394"/>
                  </a:ext>
                </a:extLst>
              </a:tr>
              <a:tr h="194665">
                <a:tc>
                  <a:txBody>
                    <a:bodyPr/>
                    <a:lstStyle/>
                    <a:p>
                      <a:pPr marL="108000"/>
                      <a:r>
                        <a:rPr lang="es-CO" sz="800" noProof="0" dirty="0"/>
                        <a:t>Colorante de grado alimentario</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Varios</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&lt; 0.1</a:t>
                      </a:r>
                      <a:br>
                        <a:rPr lang="es-CO" sz="800" noProof="0" dirty="0"/>
                      </a:br>
                      <a:r>
                        <a:rPr lang="es-CO" sz="800" noProof="0" dirty="0"/>
                        <a:t>[Componente opcional]</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00701448"/>
                  </a:ext>
                </a:extLst>
              </a:tr>
            </a:tbl>
          </a:graphicData>
        </a:graphic>
      </p:graphicFrame>
      <p:sp>
        <p:nvSpPr>
          <p:cNvPr id="7" name="Rectangle 6">
            <a:extLst>
              <a:ext uri="{FF2B5EF4-FFF2-40B4-BE49-F238E27FC236}">
                <a16:creationId xmlns:a16="http://schemas.microsoft.com/office/drawing/2014/main" id="{B8C91AB5-B674-B85C-E908-FFE0AEDE1B2C}"/>
              </a:ext>
            </a:extLst>
          </p:cNvPr>
          <p:cNvSpPr/>
          <p:nvPr/>
        </p:nvSpPr>
        <p:spPr>
          <a:xfrm>
            <a:off x="287774" y="5554765"/>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3. COMPOSICIÓN / INFORMACIÓN SOBRE LOS INGREDIENTES</a:t>
            </a:r>
          </a:p>
        </p:txBody>
      </p:sp>
      <p:sp>
        <p:nvSpPr>
          <p:cNvPr id="9" name="Text Placeholder 25">
            <a:extLst>
              <a:ext uri="{FF2B5EF4-FFF2-40B4-BE49-F238E27FC236}">
                <a16:creationId xmlns:a16="http://schemas.microsoft.com/office/drawing/2014/main" id="{C639C4C1-475E-BDF5-0723-D4CB6D0591ED}"/>
              </a:ext>
            </a:extLst>
          </p:cNvPr>
          <p:cNvSpPr txBox="1">
            <a:spLocks/>
          </p:cNvSpPr>
          <p:nvPr/>
        </p:nvSpPr>
        <p:spPr>
          <a:xfrm>
            <a:off x="293549" y="7686036"/>
            <a:ext cx="7200900" cy="1908814"/>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spcBef>
                <a:spcPts val="0"/>
              </a:spcBef>
              <a:buClr>
                <a:schemeClr val="accent3"/>
              </a:buClr>
              <a:buFont typeface="+mj-lt"/>
              <a:buAutoNum type="alphaLcPeriod"/>
              <a:tabLst>
                <a:tab pos="118872" algn="l"/>
              </a:tabLst>
            </a:pPr>
            <a:r>
              <a:rPr lang="es-CO" sz="1000" b="1" dirty="0">
                <a:solidFill>
                  <a:schemeClr val="tx1"/>
                </a:solidFill>
              </a:rPr>
              <a:t>Medidas de primeros auxilios por vía de exposición: </a:t>
            </a:r>
          </a:p>
          <a:p>
            <a:pPr marL="539750" lvl="1" indent="-177800" algn="just" defTabSz="358775">
              <a:spcBef>
                <a:spcPts val="0"/>
              </a:spcBef>
              <a:buClr>
                <a:schemeClr val="accent3"/>
              </a:buClr>
              <a:buFont typeface="Wingdings" panose="05000000000000000000" pitchFamily="2" charset="2"/>
              <a:buChar char="§"/>
              <a:tabLst>
                <a:tab pos="118872" algn="l"/>
              </a:tabLst>
            </a:pPr>
            <a:r>
              <a:rPr lang="es-CO" sz="1000" u="sng" dirty="0">
                <a:latin typeface="+mj-lt"/>
              </a:rPr>
              <a:t>Piel: </a:t>
            </a:r>
            <a:r>
              <a:rPr lang="es-CO" sz="1000" dirty="0">
                <a:latin typeface="+mj-lt"/>
              </a:rPr>
              <a:t>La manipulación de este material puede generar una leve irritación mecánica temporal de la piel. Si esto ocurre, enjuagar las zonas afectadas con agua y lavar suavemente. No frote ni rasque la piel expuesta.</a:t>
            </a:r>
          </a:p>
          <a:p>
            <a:pPr marL="539750" lvl="1" indent="-177800" algn="just" defTabSz="358775">
              <a:spcBef>
                <a:spcPts val="0"/>
              </a:spcBef>
              <a:buClr>
                <a:schemeClr val="accent3"/>
              </a:buClr>
              <a:buFont typeface="Wingdings" panose="05000000000000000000" pitchFamily="2" charset="2"/>
              <a:buChar char="§"/>
              <a:tabLst>
                <a:tab pos="118872" algn="l"/>
              </a:tabLst>
            </a:pPr>
            <a:r>
              <a:rPr lang="es-CO" sz="1000" u="sng" dirty="0">
                <a:latin typeface="+mj-lt"/>
              </a:rPr>
              <a:t>Ojos: </a:t>
            </a:r>
            <a:r>
              <a:rPr lang="es-CO" sz="1000" dirty="0">
                <a:latin typeface="+mj-lt"/>
              </a:rPr>
              <a:t>En caso de contacto con los ojos, enjuagar abundantemente con agua; Tener disponible un baño para ojos. No se frote los ojos. </a:t>
            </a:r>
          </a:p>
          <a:p>
            <a:pPr marL="539750" lvl="1" indent="-177800" algn="just" defTabSz="358775">
              <a:spcBef>
                <a:spcPts val="0"/>
              </a:spcBef>
              <a:buClr>
                <a:schemeClr val="accent3"/>
              </a:buClr>
              <a:buFont typeface="Wingdings" panose="05000000000000000000" pitchFamily="2" charset="2"/>
              <a:buChar char="§"/>
              <a:tabLst>
                <a:tab pos="118872" algn="l"/>
              </a:tabLst>
            </a:pPr>
            <a:r>
              <a:rPr lang="es-CO" sz="1000" u="sng" dirty="0">
                <a:latin typeface="+mj-lt"/>
              </a:rPr>
              <a:t>Nariz y garganta: </a:t>
            </a:r>
            <a:r>
              <a:rPr lang="es-CO" sz="1000" dirty="0">
                <a:latin typeface="+mj-lt"/>
              </a:rPr>
              <a:t>si se irritan, vaya a un área libre de polvo, beba agua y suénese la nariz. Si los síntomas persisten, busque atención médica.</a:t>
            </a:r>
          </a:p>
          <a:p>
            <a:pPr marL="228600" indent="-228600" algn="just" defTabSz="228600">
              <a:buClr>
                <a:schemeClr val="accent3"/>
              </a:buClr>
              <a:buFont typeface="+mj-lt"/>
              <a:buAutoNum type="alphaLcPeriod"/>
              <a:tabLst>
                <a:tab pos="118872" algn="l"/>
              </a:tabLst>
            </a:pPr>
            <a:r>
              <a:rPr lang="es-CO" sz="1000" b="1" dirty="0">
                <a:solidFill>
                  <a:schemeClr val="tx1"/>
                </a:solidFill>
              </a:rPr>
              <a:t>Síntomas y efectos más importantes (agudos o retardados): </a:t>
            </a:r>
            <a:r>
              <a:rPr lang="es-CO" sz="1000" dirty="0">
                <a:solidFill>
                  <a:schemeClr val="tx1"/>
                </a:solidFill>
              </a:rPr>
              <a:t>La exposición puede provocar irritación mecánica leve en la piel, los ojos y el sistema respiratorio superior. Estos efectos suelen ser temporales.</a:t>
            </a:r>
          </a:p>
          <a:p>
            <a:pPr marL="228600" indent="-228600" algn="just" defTabSz="228600">
              <a:spcBef>
                <a:spcPts val="0"/>
              </a:spcBef>
              <a:buClr>
                <a:schemeClr val="accent3"/>
              </a:buClr>
              <a:buFont typeface="+mj-lt"/>
              <a:buAutoNum type="alphaLcPeriod"/>
              <a:tabLst>
                <a:tab pos="118872" algn="l"/>
              </a:tabLst>
            </a:pPr>
            <a:endParaRPr lang="es-CO" sz="1000" b="1" dirty="0">
              <a:solidFill>
                <a:schemeClr val="tx1"/>
              </a:solidFill>
            </a:endParaRPr>
          </a:p>
          <a:p>
            <a:pPr algn="just" defTabSz="228600">
              <a:spcBef>
                <a:spcPts val="0"/>
              </a:spcBef>
              <a:buClr>
                <a:schemeClr val="accent3"/>
              </a:buClr>
              <a:tabLst>
                <a:tab pos="118872" algn="l"/>
              </a:tabLst>
            </a:pPr>
            <a:r>
              <a:rPr lang="es-CO" sz="1000" b="1" dirty="0">
                <a:solidFill>
                  <a:schemeClr val="tx1"/>
                </a:solidFill>
              </a:rPr>
              <a:t>NOTAS PARA LOS MÉDICOS: </a:t>
            </a:r>
            <a:r>
              <a:rPr lang="es-CO" sz="1000" dirty="0">
                <a:solidFill>
                  <a:schemeClr val="tx1"/>
                </a:solidFill>
              </a:rPr>
              <a:t>Los efectos en la piel y las vías respiratorias son el resultado de una irritación mecánica leve y temporal; la exposición a la fibra no produce manifestaciones alérgicas.</a:t>
            </a:r>
            <a:endParaRPr lang="es-CO" sz="1000" dirty="0">
              <a:solidFill>
                <a:srgbClr val="0F1919"/>
              </a:solidFill>
            </a:endParaRPr>
          </a:p>
          <a:p>
            <a:pPr algn="just" defTabSz="320040">
              <a:tabLst>
                <a:tab pos="118872" algn="l"/>
              </a:tabLst>
            </a:pPr>
            <a:endParaRPr lang="es-CO" sz="1000" b="1" dirty="0">
              <a:solidFill>
                <a:srgbClr val="0F1919"/>
              </a:solidFill>
            </a:endParaRPr>
          </a:p>
        </p:txBody>
      </p:sp>
      <p:sp>
        <p:nvSpPr>
          <p:cNvPr id="10" name="Rectangle 9">
            <a:extLst>
              <a:ext uri="{FF2B5EF4-FFF2-40B4-BE49-F238E27FC236}">
                <a16:creationId xmlns:a16="http://schemas.microsoft.com/office/drawing/2014/main" id="{2C33B7EC-1B1A-37DB-9845-A302DEDFF0E9}"/>
              </a:ext>
            </a:extLst>
          </p:cNvPr>
          <p:cNvSpPr/>
          <p:nvPr/>
        </p:nvSpPr>
        <p:spPr>
          <a:xfrm>
            <a:off x="300336" y="7242802"/>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4. MEDIDAS DE PRIMEROS AUXILIOS</a:t>
            </a:r>
          </a:p>
        </p:txBody>
      </p:sp>
    </p:spTree>
    <p:extLst>
      <p:ext uri="{BB962C8B-B14F-4D97-AF65-F5344CB8AC3E}">
        <p14:creationId xmlns:p14="http://schemas.microsoft.com/office/powerpoint/2010/main" val="32705490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ext Placeholder 39">
            <a:extLst>
              <a:ext uri="{FF2B5EF4-FFF2-40B4-BE49-F238E27FC236}">
                <a16:creationId xmlns:a16="http://schemas.microsoft.com/office/drawing/2014/main" id="{AA7E81A9-55CC-BA4B-80A9-C977FFB21EE6}"/>
              </a:ext>
            </a:extLst>
          </p:cNvPr>
          <p:cNvSpPr>
            <a:spLocks noGrp="1"/>
          </p:cNvSpPr>
          <p:nvPr>
            <p:ph type="body" sz="quarter" idx="21"/>
          </p:nvPr>
        </p:nvSpPr>
        <p:spPr>
          <a:xfrm>
            <a:off x="4351020" y="701040"/>
            <a:ext cx="3134618" cy="327660"/>
          </a:xfrm>
        </p:spPr>
        <p:txBody>
          <a:bodyPr/>
          <a:lstStyle/>
          <a:p>
            <a:r>
              <a:rPr lang="en-US" dirty="0"/>
              <a:t> </a:t>
            </a:r>
            <a:r>
              <a:rPr lang="en-US" sz="1200" dirty="0">
                <a:solidFill>
                  <a:schemeClr val="tx2"/>
                </a:solidFill>
              </a:rPr>
              <a:t>FDS FC RIGIDIZER PRODUCTS 23 05 </a:t>
            </a:r>
          </a:p>
          <a:p>
            <a:endParaRPr lang="en-US" sz="1200" dirty="0">
              <a:solidFill>
                <a:schemeClr val="tx2"/>
              </a:solidFill>
            </a:endParaRPr>
          </a:p>
          <a:p>
            <a:endParaRPr lang="en-US" sz="1200" dirty="0">
              <a:solidFill>
                <a:schemeClr val="tx2"/>
              </a:solidFill>
            </a:endParaRPr>
          </a:p>
        </p:txBody>
      </p:sp>
      <p:sp>
        <p:nvSpPr>
          <p:cNvPr id="10" name="Rectangle 9">
            <a:extLst>
              <a:ext uri="{FF2B5EF4-FFF2-40B4-BE49-F238E27FC236}">
                <a16:creationId xmlns:a16="http://schemas.microsoft.com/office/drawing/2014/main" id="{920E125C-6618-06CB-F2C0-C6EEC17988C0}"/>
              </a:ext>
            </a:extLst>
          </p:cNvPr>
          <p:cNvSpPr/>
          <p:nvPr/>
        </p:nvSpPr>
        <p:spPr>
          <a:xfrm>
            <a:off x="285750" y="1121921"/>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5. MEDIDAS DE LUCHA CONTRA INCENDIOS</a:t>
            </a:r>
          </a:p>
        </p:txBody>
      </p:sp>
      <p:sp>
        <p:nvSpPr>
          <p:cNvPr id="11" name="Text Placeholder 25">
            <a:extLst>
              <a:ext uri="{FF2B5EF4-FFF2-40B4-BE49-F238E27FC236}">
                <a16:creationId xmlns:a16="http://schemas.microsoft.com/office/drawing/2014/main" id="{814A4EA2-0025-29FE-56BC-DE2B3E206CF4}"/>
              </a:ext>
            </a:extLst>
          </p:cNvPr>
          <p:cNvSpPr txBox="1">
            <a:spLocks/>
          </p:cNvSpPr>
          <p:nvPr/>
        </p:nvSpPr>
        <p:spPr>
          <a:xfrm>
            <a:off x="277952" y="1565402"/>
            <a:ext cx="7200900" cy="1280403"/>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3"/>
              </a:buClr>
              <a:buFont typeface="+mj-lt"/>
              <a:buAutoNum type="alphaLcPeriod"/>
              <a:tabLst>
                <a:tab pos="118872" algn="l"/>
              </a:tabLst>
            </a:pPr>
            <a:r>
              <a:rPr lang="es-CO" sz="1000" b="1" dirty="0">
                <a:solidFill>
                  <a:schemeClr val="tx1"/>
                </a:solidFill>
              </a:rPr>
              <a:t>Medios de extinción adecuados (e inadecuados): </a:t>
            </a:r>
            <a:r>
              <a:rPr lang="es-CO" sz="1000" dirty="0">
                <a:solidFill>
                  <a:schemeClr val="tx1"/>
                </a:solidFill>
              </a:rPr>
              <a:t>Utilice un agente extintor adecuado para los materiales combustibles circundantes.</a:t>
            </a:r>
          </a:p>
          <a:p>
            <a:pPr marL="228600" indent="-228600" algn="just" defTabSz="228600">
              <a:buClr>
                <a:schemeClr val="accent3"/>
              </a:buClr>
              <a:buFont typeface="+mj-lt"/>
              <a:buAutoNum type="alphaLcPeriod"/>
              <a:tabLst>
                <a:tab pos="118872" algn="l"/>
              </a:tabLst>
            </a:pPr>
            <a:r>
              <a:rPr lang="es-CO" sz="1000" b="1" dirty="0">
                <a:solidFill>
                  <a:schemeClr val="tx1"/>
                </a:solidFill>
              </a:rPr>
              <a:t>Peligros específicos derivados del producto químico (por ejemplo, naturaleza de cualquier producto de combustión peligroso): </a:t>
            </a:r>
            <a:r>
              <a:rPr lang="es-CO" sz="1000" dirty="0">
                <a:solidFill>
                  <a:schemeClr val="tx1"/>
                </a:solidFill>
              </a:rPr>
              <a:t>El producto es un producto no combustible; la clase de reacción al fuego es cero. El envase y los materiales circundantes pueden ser combustibles.</a:t>
            </a:r>
            <a:endParaRPr lang="es-CO" sz="1000" dirty="0">
              <a:solidFill>
                <a:srgbClr val="0F1919"/>
              </a:solidFill>
            </a:endParaRPr>
          </a:p>
          <a:p>
            <a:pPr marL="228600" indent="-228600" algn="just" defTabSz="320040">
              <a:buClr>
                <a:schemeClr val="accent3"/>
              </a:buClr>
              <a:buFont typeface="+mj-lt"/>
              <a:buAutoNum type="alphaLcPeriod"/>
              <a:tabLst>
                <a:tab pos="118872" algn="l"/>
              </a:tabLst>
            </a:pPr>
            <a:r>
              <a:rPr lang="es-CO" sz="1000" b="1" dirty="0">
                <a:solidFill>
                  <a:schemeClr val="tx1"/>
                </a:solidFill>
              </a:rPr>
              <a:t>Equipo de protección especial y precauciones para los bomberos:</a:t>
            </a:r>
          </a:p>
          <a:p>
            <a:pPr lvl="1" defTabSz="320040">
              <a:spcBef>
                <a:spcPts val="0"/>
              </a:spcBef>
              <a:buClr>
                <a:schemeClr val="accent1"/>
              </a:buClr>
              <a:tabLst>
                <a:tab pos="118872" algn="l"/>
              </a:tabLst>
            </a:pPr>
            <a:r>
              <a:rPr lang="es-CO" sz="1000" b="1" dirty="0">
                <a:solidFill>
                  <a:schemeClr val="tx1"/>
                </a:solidFill>
                <a:latin typeface="+mj-lt"/>
              </a:rPr>
              <a:t>Códigos </a:t>
            </a:r>
            <a:r>
              <a:rPr lang="es-CO" sz="1000" b="1" dirty="0" err="1">
                <a:solidFill>
                  <a:schemeClr val="tx1"/>
                </a:solidFill>
                <a:latin typeface="+mj-lt"/>
              </a:rPr>
              <a:t>NFPA</a:t>
            </a:r>
            <a:r>
              <a:rPr lang="es-CO" sz="1000" b="1" dirty="0">
                <a:solidFill>
                  <a:schemeClr val="tx1"/>
                </a:solidFill>
                <a:latin typeface="+mj-lt"/>
              </a:rPr>
              <a:t>:*		Inflamabilidad: </a:t>
            </a:r>
            <a:r>
              <a:rPr lang="es-CO" sz="1000" dirty="0">
                <a:solidFill>
                  <a:schemeClr val="tx1"/>
                </a:solidFill>
                <a:latin typeface="+mj-lt"/>
              </a:rPr>
              <a:t>0 		</a:t>
            </a:r>
            <a:r>
              <a:rPr lang="es-CO" sz="1000" b="1" dirty="0">
                <a:solidFill>
                  <a:schemeClr val="tx1"/>
                </a:solidFill>
                <a:latin typeface="+mj-lt"/>
              </a:rPr>
              <a:t>Salud:</a:t>
            </a:r>
            <a:r>
              <a:rPr lang="es-CO" sz="1000" dirty="0">
                <a:solidFill>
                  <a:schemeClr val="tx1"/>
                </a:solidFill>
                <a:latin typeface="+mj-lt"/>
              </a:rPr>
              <a:t> 1 		</a:t>
            </a:r>
            <a:r>
              <a:rPr lang="es-CO" sz="1000" b="1" dirty="0">
                <a:solidFill>
                  <a:schemeClr val="tx1"/>
                </a:solidFill>
                <a:latin typeface="+mj-lt"/>
              </a:rPr>
              <a:t>Reactividad:</a:t>
            </a:r>
            <a:r>
              <a:rPr lang="es-CO" sz="1000" dirty="0">
                <a:solidFill>
                  <a:schemeClr val="tx1"/>
                </a:solidFill>
                <a:latin typeface="+mj-lt"/>
              </a:rPr>
              <a:t> 0 		</a:t>
            </a:r>
            <a:r>
              <a:rPr lang="es-CO" sz="1000" b="1" dirty="0">
                <a:solidFill>
                  <a:schemeClr val="tx1"/>
                </a:solidFill>
                <a:latin typeface="+mj-lt"/>
              </a:rPr>
              <a:t>Especial: </a:t>
            </a:r>
            <a:r>
              <a:rPr lang="es-CO" sz="1000" dirty="0">
                <a:solidFill>
                  <a:schemeClr val="tx1"/>
                </a:solidFill>
                <a:latin typeface="+mj-lt"/>
              </a:rPr>
              <a:t>0</a:t>
            </a:r>
            <a:br>
              <a:rPr lang="es-CO" sz="1000" dirty="0">
                <a:solidFill>
                  <a:schemeClr val="tx1"/>
                </a:solidFill>
                <a:latin typeface="+mj-lt"/>
              </a:rPr>
            </a:br>
            <a:r>
              <a:rPr lang="es-CO" sz="1000" baseline="-25000" dirty="0">
                <a:solidFill>
                  <a:schemeClr val="tx1"/>
                </a:solidFill>
                <a:latin typeface="+mj-lt"/>
              </a:rPr>
              <a:t>*Opuesto a las clasificaciones </a:t>
            </a:r>
            <a:r>
              <a:rPr lang="es-CO" sz="1000" baseline="-25000" dirty="0" err="1">
                <a:solidFill>
                  <a:schemeClr val="tx1"/>
                </a:solidFill>
                <a:latin typeface="+mj-lt"/>
              </a:rPr>
              <a:t>WHMIS</a:t>
            </a:r>
            <a:r>
              <a:rPr lang="es-CO" sz="1000" baseline="-25000" dirty="0">
                <a:solidFill>
                  <a:schemeClr val="tx1"/>
                </a:solidFill>
                <a:latin typeface="+mj-lt"/>
              </a:rPr>
              <a:t> 2015</a:t>
            </a:r>
            <a:endParaRPr lang="es-CO" sz="1000" b="1" dirty="0">
              <a:solidFill>
                <a:srgbClr val="0F1919"/>
              </a:solidFill>
            </a:endParaRPr>
          </a:p>
        </p:txBody>
      </p:sp>
      <p:sp>
        <p:nvSpPr>
          <p:cNvPr id="12" name="Rectangle 11">
            <a:extLst>
              <a:ext uri="{FF2B5EF4-FFF2-40B4-BE49-F238E27FC236}">
                <a16:creationId xmlns:a16="http://schemas.microsoft.com/office/drawing/2014/main" id="{DC1EC396-F141-CD8A-6DD6-AA19DCB39A9C}"/>
              </a:ext>
            </a:extLst>
          </p:cNvPr>
          <p:cNvSpPr/>
          <p:nvPr/>
        </p:nvSpPr>
        <p:spPr>
          <a:xfrm>
            <a:off x="285749" y="2877181"/>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6. MEDIDAS EN CASO DE VERTIDO ACCIDENTAL</a:t>
            </a:r>
          </a:p>
        </p:txBody>
      </p:sp>
      <p:sp>
        <p:nvSpPr>
          <p:cNvPr id="13" name="Text Placeholder 25">
            <a:extLst>
              <a:ext uri="{FF2B5EF4-FFF2-40B4-BE49-F238E27FC236}">
                <a16:creationId xmlns:a16="http://schemas.microsoft.com/office/drawing/2014/main" id="{542BC847-E639-BF8A-5215-D21F718B7EBD}"/>
              </a:ext>
            </a:extLst>
          </p:cNvPr>
          <p:cNvSpPr txBox="1">
            <a:spLocks/>
          </p:cNvSpPr>
          <p:nvPr/>
        </p:nvSpPr>
        <p:spPr>
          <a:xfrm>
            <a:off x="294560" y="3322502"/>
            <a:ext cx="7200900" cy="1371752"/>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177800" indent="-177800" algn="just" defTabSz="228600">
              <a:buClr>
                <a:schemeClr val="accent3"/>
              </a:buClr>
              <a:buFont typeface="+mj-lt"/>
              <a:buAutoNum type="alphaLcPeriod"/>
              <a:tabLst>
                <a:tab pos="118872" algn="l"/>
              </a:tabLst>
            </a:pPr>
            <a:r>
              <a:rPr lang="es-CO" sz="1000" b="1" dirty="0">
                <a:solidFill>
                  <a:schemeClr val="tx1"/>
                </a:solidFill>
              </a:rPr>
              <a:t>Precauciones personales, equipo de protección y procedimientos de emergencia: </a:t>
            </a:r>
            <a:r>
              <a:rPr lang="es-CO" sz="1000" dirty="0">
                <a:solidFill>
                  <a:schemeClr val="tx1"/>
                </a:solidFill>
              </a:rPr>
              <a:t>Minimizar el polvo en el aire. No se debe utilizar aire comprimido ni barrido en seco para la limpieza.</a:t>
            </a:r>
          </a:p>
          <a:p>
            <a:pPr marL="177800" indent="-177800" algn="just" defTabSz="228600">
              <a:buClr>
                <a:schemeClr val="accent3"/>
              </a:buClr>
              <a:buFont typeface="+mj-lt"/>
              <a:buAutoNum type="alphaLcPeriod"/>
              <a:tabLst>
                <a:tab pos="117475" algn="l"/>
                <a:tab pos="177800" algn="l"/>
              </a:tabLst>
            </a:pPr>
            <a:r>
              <a:rPr lang="es-CO" sz="1000" b="1" dirty="0">
                <a:solidFill>
                  <a:schemeClr val="tx1"/>
                </a:solidFill>
              </a:rPr>
              <a:t>Métodos y materiales de contención y limpieza: </a:t>
            </a:r>
            <a:r>
              <a:rPr lang="es-CO" sz="1000" dirty="0">
                <a:solidFill>
                  <a:schemeClr val="tx1"/>
                </a:solidFill>
              </a:rPr>
              <a:t>No caminar sobre el material derramado. Palearlo en un contenedor para su posterior eliminación. Evite procedimientos de limpieza que puedan resultar en contaminación del agua. Para productos secos, limpie frecuentemente el área de trabajo con aspiradora o barrido húmedo para minimizar la acumulación de desechos. No utilice aire comprimido para la limpieza.</a:t>
            </a:r>
          </a:p>
          <a:p>
            <a:pPr marL="177800" algn="just" defTabSz="228600">
              <a:buClr>
                <a:schemeClr val="accent3"/>
              </a:buClr>
              <a:tabLst>
                <a:tab pos="117475" algn="l"/>
                <a:tab pos="177800" algn="l"/>
              </a:tabLst>
            </a:pPr>
            <a:r>
              <a:rPr lang="es-CO" sz="1000" dirty="0">
                <a:solidFill>
                  <a:schemeClr val="tx1"/>
                </a:solidFill>
              </a:rPr>
              <a:t>Para limpiar la zona de trabajo deben utilizarse métodos de limpieza que supriman el polvo, como el barrido en húmedo o la aspiración. El aire comprimido o el barrido en seco no deben utilizarse para la limpieza. Se pueden utilizar compuestos supresores de polvo para limpiar, reduciendo así el polvo suspendido en el aire.</a:t>
            </a:r>
            <a:endParaRPr lang="es-CO" sz="1000" b="1" dirty="0">
              <a:solidFill>
                <a:srgbClr val="0F1919"/>
              </a:solidFill>
            </a:endParaRPr>
          </a:p>
        </p:txBody>
      </p:sp>
      <p:sp>
        <p:nvSpPr>
          <p:cNvPr id="9" name="Rectangle 8">
            <a:extLst>
              <a:ext uri="{FF2B5EF4-FFF2-40B4-BE49-F238E27FC236}">
                <a16:creationId xmlns:a16="http://schemas.microsoft.com/office/drawing/2014/main" id="{45EF6C11-2A7C-CAE6-4E17-6516A7B2D26F}"/>
              </a:ext>
            </a:extLst>
          </p:cNvPr>
          <p:cNvSpPr/>
          <p:nvPr/>
        </p:nvSpPr>
        <p:spPr>
          <a:xfrm>
            <a:off x="270155" y="4901000"/>
            <a:ext cx="7199888" cy="34560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7. MANIPULACIÓN Y ALMACENAMIENTO</a:t>
            </a:r>
          </a:p>
        </p:txBody>
      </p:sp>
      <p:sp>
        <p:nvSpPr>
          <p:cNvPr id="14" name="Text Placeholder 25">
            <a:extLst>
              <a:ext uri="{FF2B5EF4-FFF2-40B4-BE49-F238E27FC236}">
                <a16:creationId xmlns:a16="http://schemas.microsoft.com/office/drawing/2014/main" id="{27FA2DEB-26D7-7049-9D08-0EACED4A9B76}"/>
              </a:ext>
            </a:extLst>
          </p:cNvPr>
          <p:cNvSpPr txBox="1">
            <a:spLocks/>
          </p:cNvSpPr>
          <p:nvPr/>
        </p:nvSpPr>
        <p:spPr>
          <a:xfrm>
            <a:off x="269143" y="5322296"/>
            <a:ext cx="7200900" cy="2304054"/>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177800" indent="-177800" algn="just" defTabSz="228600">
              <a:buClr>
                <a:schemeClr val="accent3"/>
              </a:buClr>
              <a:buFont typeface="+mj-lt"/>
              <a:buAutoNum type="alphaLcPeriod"/>
              <a:tabLst>
                <a:tab pos="177800" algn="l"/>
              </a:tabLst>
            </a:pPr>
            <a:r>
              <a:rPr lang="es-CO" sz="1000" b="1" dirty="0">
                <a:solidFill>
                  <a:schemeClr val="tx1"/>
                </a:solidFill>
              </a:rPr>
              <a:t>Precauciones para una manipulación segura: </a:t>
            </a:r>
            <a:r>
              <a:rPr lang="es-CO" sz="1000" dirty="0">
                <a:solidFill>
                  <a:schemeClr val="tx1"/>
                </a:solidFill>
              </a:rPr>
              <a:t>Las condiciones normales de uso y aplicación no liberarán partículas respirables. La retirada del producto usado, el lijado, el raspado o cualquier otra operación que destruya la integridad del producto seco puede provocar la liberación de partículas. Durante tales operaciones, debe proporcionarse protección respiratoria adecuada.</a:t>
            </a:r>
            <a:br>
              <a:rPr lang="es-CO" sz="1000" dirty="0">
                <a:solidFill>
                  <a:schemeClr val="tx1"/>
                </a:solidFill>
              </a:rPr>
            </a:br>
            <a:br>
              <a:rPr lang="es-CO" sz="1000" dirty="0">
                <a:solidFill>
                  <a:schemeClr val="tx1"/>
                </a:solidFill>
              </a:rPr>
            </a:br>
            <a:r>
              <a:rPr lang="es-CO" sz="1000" dirty="0">
                <a:solidFill>
                  <a:schemeClr val="tx1"/>
                </a:solidFill>
              </a:rPr>
              <a:t>Minimizar el polvo en el aire evitando la alteración innecesaria de los materiales. Limite el uso de herramientas eléctricas a menos que esté usando una aspiradora. Utilice herramientas manuales siempre que sea posible.</a:t>
            </a:r>
          </a:p>
          <a:p>
            <a:pPr marL="177800" algn="just" defTabSz="228600">
              <a:buClr>
                <a:schemeClr val="accent3"/>
              </a:buClr>
              <a:tabLst>
                <a:tab pos="177800" algn="l"/>
              </a:tabLst>
            </a:pPr>
            <a:r>
              <a:rPr lang="es-CO" sz="1000" dirty="0">
                <a:solidFill>
                  <a:schemeClr val="tx1"/>
                </a:solidFill>
              </a:rPr>
              <a:t>La eliminación y limpieza del producto después del servicio que ha sido sometido a altas temperaturas, puede resultar en la exposición a una sílice en fase cristalina (Ver Sección 16 para más detalles). Dependiendo del uso del producto, también pueden estar presentes otros contaminantes asociados. Durante la retirada, el material expuesto debe rociarse frecuentemente con agua para minimizar el polvo en suspensión. Puede añadirse un surfactante al agua para mejorar el proceso de humectación. Utilice sólo agua suficiente para humedecer el aislamiento. No permita que el agua se acumule en el suelo.</a:t>
            </a:r>
          </a:p>
          <a:p>
            <a:pPr marL="177800" indent="-177800" algn="just" defTabSz="228600">
              <a:buClr>
                <a:schemeClr val="accent3"/>
              </a:buClr>
              <a:buFont typeface="+mj-lt"/>
              <a:buAutoNum type="alphaLcPeriod" startAt="2"/>
              <a:tabLst>
                <a:tab pos="177800" algn="l"/>
              </a:tabLst>
            </a:pPr>
            <a:r>
              <a:rPr lang="es-CO" sz="1000" b="1" dirty="0">
                <a:solidFill>
                  <a:schemeClr val="tx1"/>
                </a:solidFill>
              </a:rPr>
              <a:t>Condiciones de almacenamiento seguro, incluidas posibles incompatibilidades: </a:t>
            </a:r>
            <a:r>
              <a:rPr lang="es-CO" sz="1000" dirty="0">
                <a:solidFill>
                  <a:schemeClr val="tx1"/>
                </a:solidFill>
              </a:rPr>
              <a:t>El producto es de base acuosa, por lo que debe protegerse contra la congelación a temperaturas bajo cero centígrados.</a:t>
            </a:r>
          </a:p>
          <a:p>
            <a:pPr algn="just" defTabSz="320040">
              <a:tabLst>
                <a:tab pos="118872" algn="l"/>
              </a:tabLst>
            </a:pPr>
            <a:r>
              <a:rPr lang="es-CO" sz="1000" b="1" dirty="0">
                <a:solidFill>
                  <a:srgbClr val="0F1919"/>
                </a:solidFill>
              </a:rPr>
              <a:t>ENVASES VACÍOS: </a:t>
            </a:r>
            <a:r>
              <a:rPr lang="es-CO" sz="1000" dirty="0">
                <a:solidFill>
                  <a:srgbClr val="0F1919"/>
                </a:solidFill>
              </a:rPr>
              <a:t>El envase del producto puede contener residuos. No reutilizar.</a:t>
            </a:r>
          </a:p>
        </p:txBody>
      </p:sp>
      <p:sp>
        <p:nvSpPr>
          <p:cNvPr id="18" name="Rectangle 17">
            <a:extLst>
              <a:ext uri="{FF2B5EF4-FFF2-40B4-BE49-F238E27FC236}">
                <a16:creationId xmlns:a16="http://schemas.microsoft.com/office/drawing/2014/main" id="{3F33F101-1F7B-6DE0-6244-D67370166850}"/>
              </a:ext>
            </a:extLst>
          </p:cNvPr>
          <p:cNvSpPr/>
          <p:nvPr/>
        </p:nvSpPr>
        <p:spPr>
          <a:xfrm>
            <a:off x="285750" y="7702046"/>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8. CONTROLES DE EXPOSICIÓN / PROTECCIÓN PERSONAL</a:t>
            </a:r>
            <a:endParaRPr lang="en-CA" sz="1200" b="1" dirty="0">
              <a:solidFill>
                <a:schemeClr val="accent3"/>
              </a:solidFill>
              <a:latin typeface="+mj-lt"/>
            </a:endParaRPr>
          </a:p>
        </p:txBody>
      </p:sp>
      <p:sp>
        <p:nvSpPr>
          <p:cNvPr id="19" name="Text Placeholder 25">
            <a:extLst>
              <a:ext uri="{FF2B5EF4-FFF2-40B4-BE49-F238E27FC236}">
                <a16:creationId xmlns:a16="http://schemas.microsoft.com/office/drawing/2014/main" id="{1D65CB3A-8055-6EA3-7129-478FE902F9BE}"/>
              </a:ext>
            </a:extLst>
          </p:cNvPr>
          <p:cNvSpPr txBox="1">
            <a:spLocks/>
          </p:cNvSpPr>
          <p:nvPr/>
        </p:nvSpPr>
        <p:spPr>
          <a:xfrm>
            <a:off x="276940" y="8128485"/>
            <a:ext cx="7200900" cy="1615987"/>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3"/>
              </a:buClr>
              <a:buFont typeface="+mj-lt"/>
              <a:buAutoNum type="alphaLcPeriod"/>
              <a:tabLst>
                <a:tab pos="118872" algn="l"/>
              </a:tabLst>
            </a:pPr>
            <a:r>
              <a:rPr lang="es-CO" sz="1000" b="1" dirty="0">
                <a:solidFill>
                  <a:schemeClr val="tx1"/>
                </a:solidFill>
              </a:rPr>
              <a:t>Límites de exposición ocupacional regulados [</a:t>
            </a:r>
            <a:r>
              <a:rPr lang="es-CO" sz="1000" b="1" dirty="0" err="1">
                <a:solidFill>
                  <a:schemeClr val="tx1"/>
                </a:solidFill>
              </a:rPr>
              <a:t>OEL</a:t>
            </a:r>
            <a:r>
              <a:rPr lang="es-CO" sz="1000" b="1" dirty="0">
                <a:solidFill>
                  <a:schemeClr val="tx1"/>
                </a:solidFill>
              </a:rPr>
              <a:t>] en EE. UU. y Canadá:</a:t>
            </a:r>
            <a:endParaRPr lang="en-US" sz="1000" dirty="0">
              <a:solidFill>
                <a:schemeClr val="tx1"/>
              </a:solidFill>
              <a:latin typeface="+mj-lt"/>
            </a:endParaRPr>
          </a:p>
          <a:p>
            <a:pPr marL="228600" indent="-228600" algn="just" defTabSz="228600">
              <a:buClr>
                <a:schemeClr val="accent2"/>
              </a:buClr>
              <a:buFont typeface="+mj-lt"/>
              <a:buAutoNum type="alphaLcPeriod"/>
              <a:tabLst>
                <a:tab pos="118872" algn="l"/>
              </a:tabLst>
            </a:pPr>
            <a:endParaRPr lang="en-US" sz="1000" dirty="0">
              <a:solidFill>
                <a:schemeClr val="tx1"/>
              </a:solidFill>
            </a:endParaRPr>
          </a:p>
          <a:p>
            <a:pPr marL="228600" indent="-228600" algn="just" defTabSz="228600">
              <a:buClr>
                <a:schemeClr val="accent2"/>
              </a:buClr>
              <a:buFont typeface="+mj-lt"/>
              <a:buAutoNum type="alphaLcPeriod"/>
              <a:tabLst>
                <a:tab pos="118872" algn="l"/>
              </a:tabLst>
            </a:pPr>
            <a:endParaRPr lang="en-US" sz="1000" dirty="0">
              <a:solidFill>
                <a:schemeClr val="tx1"/>
              </a:solidFill>
            </a:endParaRPr>
          </a:p>
          <a:p>
            <a:pPr algn="just" defTabSz="228600">
              <a:buClr>
                <a:schemeClr val="accent1"/>
              </a:buClr>
              <a:tabLst>
                <a:tab pos="118872" algn="l"/>
              </a:tabLst>
            </a:pPr>
            <a:endParaRPr lang="fr-FR" sz="1000" dirty="0">
              <a:solidFill>
                <a:schemeClr val="tx1"/>
              </a:solidFill>
            </a:endParaRPr>
          </a:p>
          <a:p>
            <a:pPr marL="228600" indent="-228600" algn="just" defTabSz="228600">
              <a:spcBef>
                <a:spcPts val="1500"/>
              </a:spcBef>
              <a:buClr>
                <a:schemeClr val="accent3"/>
              </a:buClr>
              <a:buFont typeface="+mj-lt"/>
              <a:buAutoNum type="alphaLcPeriod" startAt="2"/>
              <a:tabLst>
                <a:tab pos="118872" algn="l"/>
              </a:tabLst>
            </a:pPr>
            <a:r>
              <a:rPr lang="es-CO" sz="1000" b="1" dirty="0">
                <a:solidFill>
                  <a:schemeClr val="tx1"/>
                </a:solidFill>
              </a:rPr>
              <a:t>Controles de ingeniería apropiados: </a:t>
            </a:r>
            <a:r>
              <a:rPr lang="es-CO" sz="1000" dirty="0">
                <a:solidFill>
                  <a:schemeClr val="tx1"/>
                </a:solidFill>
              </a:rPr>
              <a:t>Para situaciones posteriores al uso, utilice tecnologías de control de supresión de polvo, como ventilación por extracción local, recolección de polvo en el punto de generación y equipos de manejo de materiales que sean efectivos para minimizar las emisiones de partículas en el aire.</a:t>
            </a:r>
            <a:endParaRPr lang="en-US" sz="1000" dirty="0">
              <a:solidFill>
                <a:schemeClr val="tx1"/>
              </a:solidFill>
            </a:endParaRPr>
          </a:p>
        </p:txBody>
      </p:sp>
      <p:graphicFrame>
        <p:nvGraphicFramePr>
          <p:cNvPr id="20" name="Table 2">
            <a:extLst>
              <a:ext uri="{FF2B5EF4-FFF2-40B4-BE49-F238E27FC236}">
                <a16:creationId xmlns:a16="http://schemas.microsoft.com/office/drawing/2014/main" id="{D0A11BEB-436C-1FAD-BBA9-29247831B7A1}"/>
              </a:ext>
            </a:extLst>
          </p:cNvPr>
          <p:cNvGraphicFramePr>
            <a:graphicFrameLocks noGrp="1"/>
          </p:cNvGraphicFramePr>
          <p:nvPr>
            <p:extLst>
              <p:ext uri="{D42A27DB-BD31-4B8C-83A1-F6EECF244321}">
                <p14:modId xmlns:p14="http://schemas.microsoft.com/office/powerpoint/2010/main" val="1687045850"/>
              </p:ext>
            </p:extLst>
          </p:nvPr>
        </p:nvGraphicFramePr>
        <p:xfrm>
          <a:off x="509528" y="8324491"/>
          <a:ext cx="6968312" cy="762000"/>
        </p:xfrm>
        <a:graphic>
          <a:graphicData uri="http://schemas.openxmlformats.org/drawingml/2006/table">
            <a:tbl>
              <a:tblPr firstRow="1" bandRow="1"/>
              <a:tblGrid>
                <a:gridCol w="1333500">
                  <a:extLst>
                    <a:ext uri="{9D8B030D-6E8A-4147-A177-3AD203B41FA5}">
                      <a16:colId xmlns:a16="http://schemas.microsoft.com/office/drawing/2014/main" val="3694911790"/>
                    </a:ext>
                  </a:extLst>
                </a:gridCol>
                <a:gridCol w="1851660">
                  <a:extLst>
                    <a:ext uri="{9D8B030D-6E8A-4147-A177-3AD203B41FA5}">
                      <a16:colId xmlns:a16="http://schemas.microsoft.com/office/drawing/2014/main" val="3913904673"/>
                    </a:ext>
                  </a:extLst>
                </a:gridCol>
                <a:gridCol w="1943100">
                  <a:extLst>
                    <a:ext uri="{9D8B030D-6E8A-4147-A177-3AD203B41FA5}">
                      <a16:colId xmlns:a16="http://schemas.microsoft.com/office/drawing/2014/main" val="2552117248"/>
                    </a:ext>
                  </a:extLst>
                </a:gridCol>
                <a:gridCol w="1840052">
                  <a:extLst>
                    <a:ext uri="{9D8B030D-6E8A-4147-A177-3AD203B41FA5}">
                      <a16:colId xmlns:a16="http://schemas.microsoft.com/office/drawing/2014/main" val="2517280570"/>
                    </a:ext>
                  </a:extLst>
                </a:gridCol>
              </a:tblGrid>
              <a:tr h="180602">
                <a:tc>
                  <a:txBody>
                    <a:bodyPr/>
                    <a:lstStyle/>
                    <a:p>
                      <a:pPr algn="l"/>
                      <a:r>
                        <a:rPr lang="es-CO" sz="800" b="1" noProof="0" dirty="0"/>
                        <a:t>NOMBRE</a:t>
                      </a:r>
                    </a:p>
                  </a:txBody>
                  <a:tcPr anchor="ct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s-CO" sz="800" b="1" noProof="0" dirty="0" err="1"/>
                        <a:t>OSHA</a:t>
                      </a:r>
                      <a:endParaRPr lang="es-CO" sz="800" b="1" noProof="0" dirty="0"/>
                    </a:p>
                  </a:txBody>
                  <a:tcPr anchor="ct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a:r>
                        <a:rPr lang="es-CO" sz="800" b="1" noProof="0" dirty="0"/>
                        <a:t>ACHIG / MOL ONTARIO</a:t>
                      </a:r>
                    </a:p>
                  </a:txBody>
                  <a:tcPr anchor="ct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s-CO" sz="800" b="1" noProof="0" dirty="0"/>
                        <a:t>FABRICANTE</a:t>
                      </a:r>
                    </a:p>
                  </a:txBody>
                  <a:tcPr anchor="ct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4090368434"/>
                  </a:ext>
                </a:extLst>
              </a:tr>
              <a:tr h="194179">
                <a:tc>
                  <a:txBody>
                    <a:bodyPr/>
                    <a:lstStyle/>
                    <a:p>
                      <a:r>
                        <a:rPr lang="es-CO" sz="800" noProof="0" dirty="0"/>
                        <a:t>Agua</a:t>
                      </a:r>
                    </a:p>
                  </a:txBody>
                  <a:tcPr anchor="ct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solidFill>
                            <a:schemeClr val="tx1"/>
                          </a:solidFill>
                        </a:rPr>
                        <a:t>Ninguna establecida</a:t>
                      </a:r>
                    </a:p>
                  </a:txBody>
                  <a:tcPr anchor="ct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solidFill>
                            <a:schemeClr val="tx1"/>
                          </a:solidFill>
                        </a:rPr>
                        <a:t>Ninguna establecida</a:t>
                      </a:r>
                    </a:p>
                  </a:txBody>
                  <a:tcPr anchor="ct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solidFill>
                            <a:schemeClr val="tx1"/>
                          </a:solidFill>
                        </a:rPr>
                        <a:t>Ninguno establecido</a:t>
                      </a:r>
                    </a:p>
                  </a:txBody>
                  <a:tcPr anchor="ct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3162979431"/>
                  </a:ext>
                </a:extLst>
              </a:tr>
              <a:tr h="194179">
                <a:tc>
                  <a:txBody>
                    <a:bodyPr/>
                    <a:lstStyle/>
                    <a:p>
                      <a:r>
                        <a:rPr lang="es-CO" sz="800" noProof="0" dirty="0"/>
                        <a:t>Sílice (amorfa)</a:t>
                      </a:r>
                    </a:p>
                  </a:txBody>
                  <a:tcPr anchor="ct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solidFill>
                            <a:schemeClr val="tx1"/>
                          </a:solidFill>
                        </a:rPr>
                        <a:t>20 </a:t>
                      </a:r>
                      <a:r>
                        <a:rPr lang="es-CO" sz="800" noProof="0" dirty="0" err="1">
                          <a:solidFill>
                            <a:schemeClr val="tx1"/>
                          </a:solidFill>
                        </a:rPr>
                        <a:t>mmpcf</a:t>
                      </a:r>
                      <a:r>
                        <a:rPr lang="es-CO" sz="800" noProof="0" dirty="0">
                          <a:solidFill>
                            <a:schemeClr val="tx1"/>
                          </a:solidFill>
                        </a:rPr>
                        <a:t> o 30 mg/</a:t>
                      </a:r>
                      <a:r>
                        <a:rPr lang="es-CO" sz="800" noProof="0" dirty="0" err="1">
                          <a:solidFill>
                            <a:schemeClr val="tx1"/>
                          </a:solidFill>
                        </a:rPr>
                        <a:t>m</a:t>
                      </a:r>
                      <a:r>
                        <a:rPr lang="es-CO" sz="800" baseline="30000" noProof="0" dirty="0" err="1">
                          <a:solidFill>
                            <a:schemeClr val="tx1"/>
                          </a:solidFill>
                        </a:rPr>
                        <a:t>3</a:t>
                      </a:r>
                      <a:r>
                        <a:rPr lang="es-CO" sz="800" noProof="0" dirty="0">
                          <a:solidFill>
                            <a:schemeClr val="tx1"/>
                          </a:solidFill>
                        </a:rPr>
                        <a:t>/%</a:t>
                      </a:r>
                      <a:r>
                        <a:rPr lang="es-CO" sz="800" noProof="0" dirty="0" err="1">
                          <a:solidFill>
                            <a:schemeClr val="tx1"/>
                          </a:solidFill>
                        </a:rPr>
                        <a:t>SiO</a:t>
                      </a:r>
                      <a:r>
                        <a:rPr lang="es-CO" sz="800" baseline="30000" noProof="0" dirty="0" err="1">
                          <a:solidFill>
                            <a:schemeClr val="tx1"/>
                          </a:solidFill>
                        </a:rPr>
                        <a:t>2</a:t>
                      </a:r>
                      <a:endParaRPr lang="es-CO" sz="800" baseline="30000" noProof="0" dirty="0">
                        <a:solidFill>
                          <a:schemeClr val="tx1"/>
                        </a:solidFill>
                      </a:endParaRPr>
                    </a:p>
                  </a:txBody>
                  <a:tcPr anchor="ct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solidFill>
                            <a:schemeClr val="tx1"/>
                          </a:solidFill>
                        </a:rPr>
                        <a:t>10 mg/</a:t>
                      </a:r>
                      <a:r>
                        <a:rPr lang="es-CO" sz="800" noProof="0" dirty="0" err="1">
                          <a:solidFill>
                            <a:schemeClr val="tx1"/>
                          </a:solidFill>
                        </a:rPr>
                        <a:t>m</a:t>
                      </a:r>
                      <a:r>
                        <a:rPr lang="es-CO" sz="800" baseline="30000" noProof="0" dirty="0" err="1">
                          <a:solidFill>
                            <a:schemeClr val="tx1"/>
                          </a:solidFill>
                        </a:rPr>
                        <a:t>3</a:t>
                      </a:r>
                      <a:r>
                        <a:rPr lang="es-CO" sz="800" noProof="0" dirty="0">
                          <a:solidFill>
                            <a:schemeClr val="tx1"/>
                          </a:solidFill>
                        </a:rPr>
                        <a:t> partículas inhalables</a:t>
                      </a:r>
                      <a:br>
                        <a:rPr lang="es-CO" sz="800" noProof="0" dirty="0">
                          <a:solidFill>
                            <a:schemeClr val="tx1"/>
                          </a:solidFill>
                        </a:rPr>
                      </a:br>
                      <a:r>
                        <a:rPr lang="es-CO" sz="800" noProof="0" dirty="0">
                          <a:solidFill>
                            <a:schemeClr val="tx1"/>
                          </a:solidFill>
                        </a:rPr>
                        <a:t>3 mg/</a:t>
                      </a:r>
                      <a:r>
                        <a:rPr lang="es-CO" sz="800" noProof="0" dirty="0" err="1">
                          <a:solidFill>
                            <a:schemeClr val="tx1"/>
                          </a:solidFill>
                        </a:rPr>
                        <a:t>m</a:t>
                      </a:r>
                      <a:r>
                        <a:rPr lang="es-CO" sz="800" baseline="30000" noProof="0" dirty="0" err="1">
                          <a:solidFill>
                            <a:schemeClr val="tx1"/>
                          </a:solidFill>
                        </a:rPr>
                        <a:t>3</a:t>
                      </a:r>
                      <a:r>
                        <a:rPr lang="es-CO" sz="800" noProof="0" dirty="0">
                          <a:solidFill>
                            <a:schemeClr val="tx1"/>
                          </a:solidFill>
                        </a:rPr>
                        <a:t> partículas respirables</a:t>
                      </a:r>
                    </a:p>
                  </a:txBody>
                  <a:tcPr anchor="ct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solidFill>
                            <a:schemeClr val="tx1"/>
                          </a:solidFill>
                        </a:rPr>
                        <a:t>Ninguno establecido</a:t>
                      </a:r>
                    </a:p>
                  </a:txBody>
                  <a:tcPr anchor="ct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4070377570"/>
                  </a:ext>
                </a:extLst>
              </a:tr>
            </a:tbl>
          </a:graphicData>
        </a:graphic>
      </p:graphicFrame>
    </p:spTree>
    <p:extLst>
      <p:ext uri="{BB962C8B-B14F-4D97-AF65-F5344CB8AC3E}">
        <p14:creationId xmlns:p14="http://schemas.microsoft.com/office/powerpoint/2010/main" val="2135899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39">
            <a:extLst>
              <a:ext uri="{FF2B5EF4-FFF2-40B4-BE49-F238E27FC236}">
                <a16:creationId xmlns:a16="http://schemas.microsoft.com/office/drawing/2014/main" id="{ECF0ACC0-C770-D9F3-EC34-6345F40D3A36}"/>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 RIGIDIZER PRODUCTS 23 05 </a:t>
            </a:r>
          </a:p>
          <a:p>
            <a:endParaRPr lang="en-US" sz="1200" dirty="0">
              <a:solidFill>
                <a:schemeClr val="tx2"/>
              </a:solidFill>
            </a:endParaRPr>
          </a:p>
        </p:txBody>
      </p:sp>
      <p:sp>
        <p:nvSpPr>
          <p:cNvPr id="11" name="Text Placeholder 25">
            <a:extLst>
              <a:ext uri="{FF2B5EF4-FFF2-40B4-BE49-F238E27FC236}">
                <a16:creationId xmlns:a16="http://schemas.microsoft.com/office/drawing/2014/main" id="{B7CB7146-3C7C-F90C-F39E-C69B3945872C}"/>
              </a:ext>
            </a:extLst>
          </p:cNvPr>
          <p:cNvSpPr txBox="1">
            <a:spLocks/>
          </p:cNvSpPr>
          <p:nvPr/>
        </p:nvSpPr>
        <p:spPr>
          <a:xfrm>
            <a:off x="286256" y="1120862"/>
            <a:ext cx="7200900" cy="2136687"/>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3"/>
              </a:buClr>
              <a:buFont typeface="+mj-lt"/>
              <a:buAutoNum type="alphaLcPeriod" startAt="3"/>
              <a:tabLst>
                <a:tab pos="118872" algn="l"/>
              </a:tabLst>
            </a:pPr>
            <a:r>
              <a:rPr lang="es-CO" sz="1000" b="1" dirty="0">
                <a:solidFill>
                  <a:schemeClr val="tx1"/>
                </a:solidFill>
              </a:rPr>
              <a:t>Medidas de protección individual, como equipos de protección personal:</a:t>
            </a:r>
            <a:endParaRPr lang="en-US" sz="1000" b="1" dirty="0">
              <a:solidFill>
                <a:schemeClr val="tx1"/>
              </a:solidFill>
            </a:endParaRPr>
          </a:p>
          <a:p>
            <a:pPr marL="617220" lvl="1" indent="-228600" algn="just" defTabSz="228600">
              <a:buClr>
                <a:schemeClr val="accent3"/>
              </a:buClr>
              <a:buFont typeface="Wingdings" panose="05000000000000000000" pitchFamily="2" charset="2"/>
              <a:buChar char="§"/>
              <a:tabLst>
                <a:tab pos="118872" algn="l"/>
              </a:tabLst>
            </a:pPr>
            <a:r>
              <a:rPr lang="es-CO" sz="1000" b="1" dirty="0">
                <a:solidFill>
                  <a:schemeClr val="tx1"/>
                </a:solidFill>
                <a:latin typeface="+mj-lt"/>
              </a:rPr>
              <a:t>Protección de la piel: </a:t>
            </a:r>
            <a:r>
              <a:rPr lang="es-CO" sz="1000" dirty="0">
                <a:solidFill>
                  <a:schemeClr val="tx1"/>
                </a:solidFill>
                <a:latin typeface="+mj-lt"/>
              </a:rPr>
              <a:t>Use equipo de protección personal (por ejemplo, guantes), según sea necesario para prevenir la irritación de la piel. Puede utilizarse ropa lavable o desechable. Si es posible, no se lleve a casa ropa sin lavar. Si la ropa de trabajo sucia debe llevarse a casa, se debe informar a los empleados sobre las mejores prácticas para minimizar la exposición al polvo no laboral, como aspirar la ropa antes de abandonar el área de trabajo. Lave la ropa de trabajo por separado y enjuague la lavadora antes de lavar el resto de la ropa de casa.</a:t>
            </a:r>
            <a:endParaRPr lang="en-US" sz="1000" dirty="0">
              <a:solidFill>
                <a:schemeClr val="tx1"/>
              </a:solidFill>
              <a:latin typeface="+mj-lt"/>
            </a:endParaRPr>
          </a:p>
          <a:p>
            <a:pPr marL="617220" lvl="1" indent="-228600" algn="just" defTabSz="228600">
              <a:buClr>
                <a:schemeClr val="accent3"/>
              </a:buClr>
              <a:buFont typeface="Wingdings" panose="05000000000000000000" pitchFamily="2" charset="2"/>
              <a:buChar char="§"/>
              <a:tabLst>
                <a:tab pos="118872" algn="l"/>
              </a:tabLst>
            </a:pPr>
            <a:r>
              <a:rPr lang="es-CO" sz="1000" b="1" dirty="0">
                <a:solidFill>
                  <a:schemeClr val="tx1"/>
                </a:solidFill>
                <a:latin typeface="+mj-lt"/>
              </a:rPr>
              <a:t>Protección de los ojos: </a:t>
            </a:r>
            <a:r>
              <a:rPr lang="es-CO" sz="1000" dirty="0">
                <a:solidFill>
                  <a:schemeClr val="tx1"/>
                </a:solidFill>
                <a:latin typeface="+mj-lt"/>
              </a:rPr>
              <a:t>Use gafas de seguridad con protectores laterales o gafas químicas para evitar el contacto con los ojos. No use lentes de contacto a menos que también use gafas químicas. No toque los ojos con partes del cuerpo o materiales sucios. Tenga instalaciones para lavarse los ojos disponibles donde pueda ocurrir contacto con los ojos.</a:t>
            </a:r>
            <a:endParaRPr lang="en-US" sz="1000" dirty="0">
              <a:solidFill>
                <a:schemeClr val="tx1"/>
              </a:solidFill>
              <a:latin typeface="+mj-lt"/>
            </a:endParaRPr>
          </a:p>
          <a:p>
            <a:pPr marL="617220" lvl="1" indent="-228600" algn="just" defTabSz="228600">
              <a:buClr>
                <a:schemeClr val="accent3"/>
              </a:buClr>
              <a:buFont typeface="Wingdings" panose="05000000000000000000" pitchFamily="2" charset="2"/>
              <a:buChar char="§"/>
              <a:tabLst>
                <a:tab pos="118872" algn="l"/>
              </a:tabLst>
            </a:pPr>
            <a:r>
              <a:rPr lang="es-CO" sz="1000" b="1" dirty="0">
                <a:solidFill>
                  <a:srgbClr val="0F1919"/>
                </a:solidFill>
                <a:latin typeface="+mj-lt"/>
              </a:rPr>
              <a:t>Protección respiratoria: </a:t>
            </a:r>
            <a:r>
              <a:rPr lang="es-CO" sz="1000" dirty="0">
                <a:solidFill>
                  <a:srgbClr val="0F1919"/>
                </a:solidFill>
                <a:latin typeface="+mj-lt"/>
              </a:rPr>
              <a:t>Cuando los controles de ingeniería y/o administrativos sean insuficientes para mantener las concentraciones en el aire en el lugar de trabajo por debajo de los límites reglamentarios de exposición ocupacional que se aplican a su lugar de trabajo, se debe utilizar protección respiratoria adecuada. Cuando se desconocen los niveles de partículas en el aire en el lugar de trabajo, es mejor que la identificación de la protección respiratoria adecuada, caso por caso, la realice un higienista industrial calificado.</a:t>
            </a:r>
            <a:endParaRPr lang="en-CA" sz="1000" dirty="0">
              <a:solidFill>
                <a:srgbClr val="0F1919"/>
              </a:solidFill>
            </a:endParaRPr>
          </a:p>
        </p:txBody>
      </p:sp>
      <p:graphicFrame>
        <p:nvGraphicFramePr>
          <p:cNvPr id="5" name="Table 35">
            <a:extLst>
              <a:ext uri="{FF2B5EF4-FFF2-40B4-BE49-F238E27FC236}">
                <a16:creationId xmlns:a16="http://schemas.microsoft.com/office/drawing/2014/main" id="{26563C7F-B000-77CE-E347-B77C6DBA8DB8}"/>
              </a:ext>
            </a:extLst>
          </p:cNvPr>
          <p:cNvGraphicFramePr>
            <a:graphicFrameLocks/>
          </p:cNvGraphicFramePr>
          <p:nvPr>
            <p:extLst>
              <p:ext uri="{D42A27DB-BD31-4B8C-83A1-F6EECF244321}">
                <p14:modId xmlns:p14="http://schemas.microsoft.com/office/powerpoint/2010/main" val="4253784716"/>
              </p:ext>
            </p:extLst>
          </p:nvPr>
        </p:nvGraphicFramePr>
        <p:xfrm>
          <a:off x="285244" y="3680114"/>
          <a:ext cx="7199888" cy="1849590"/>
        </p:xfrm>
        <a:graphic>
          <a:graphicData uri="http://schemas.openxmlformats.org/drawingml/2006/table">
            <a:tbl>
              <a:tblPr firstRow="1" bandRow="1">
                <a:tableStyleId>{9D7B26C5-4107-4FEC-AEDC-1716B250A1EF}</a:tableStyleId>
              </a:tblPr>
              <a:tblGrid>
                <a:gridCol w="3318004">
                  <a:extLst>
                    <a:ext uri="{9D8B030D-6E8A-4147-A177-3AD203B41FA5}">
                      <a16:colId xmlns:a16="http://schemas.microsoft.com/office/drawing/2014/main" val="3647290184"/>
                    </a:ext>
                  </a:extLst>
                </a:gridCol>
                <a:gridCol w="3881884">
                  <a:extLst>
                    <a:ext uri="{9D8B030D-6E8A-4147-A177-3AD203B41FA5}">
                      <a16:colId xmlns:a16="http://schemas.microsoft.com/office/drawing/2014/main" val="622920296"/>
                    </a:ext>
                  </a:extLst>
                </a:gridCol>
              </a:tblGrid>
              <a:tr h="199438">
                <a:tc>
                  <a:txBody>
                    <a:bodyPr/>
                    <a:lstStyle/>
                    <a:p>
                      <a:r>
                        <a:rPr lang="es-CO" sz="800" b="1" noProof="0" dirty="0"/>
                        <a:t>APARIENCIA  </a:t>
                      </a:r>
                      <a:r>
                        <a:rPr lang="es-CO" sz="800" b="0" noProof="0" dirty="0"/>
                        <a:t>Líquido transparente o azul. Pueden utilizarse otros colorantes alimentarios</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LÍMITES DE INFLAMABILIDAD/EXPLOSIVIDAD </a:t>
                      </a:r>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54812">
                <a:tc>
                  <a:txBody>
                    <a:bodyPr/>
                    <a:lstStyle/>
                    <a:p>
                      <a:r>
                        <a:rPr lang="es-CO" sz="800" b="1" noProof="0" dirty="0"/>
                        <a:t>OLOR </a:t>
                      </a:r>
                      <a:r>
                        <a:rPr lang="es-CO" sz="800" b="0" noProof="0" dirty="0"/>
                        <a:t>Inoloro</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PRESIÓN DE VAPOR </a:t>
                      </a:r>
                      <a:r>
                        <a:rPr lang="es-CO" sz="800" b="0" noProof="0" dirty="0"/>
                        <a:t>17.5 @ </a:t>
                      </a:r>
                      <a:r>
                        <a:rPr lang="es-CO" sz="800" b="0" noProof="0" dirty="0" err="1"/>
                        <a:t>20°C</a:t>
                      </a:r>
                      <a:endParaRPr lang="es-CO" sz="800" noProof="0" dirty="0"/>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4665">
                <a:tc>
                  <a:txBody>
                    <a:bodyPr/>
                    <a:lstStyle/>
                    <a:p>
                      <a:r>
                        <a:rPr lang="es-CO" sz="800" b="1" noProof="0" dirty="0"/>
                        <a:t>UMBRAL DE OLOR </a:t>
                      </a:r>
                      <a:r>
                        <a:rPr lang="es-CO" sz="800" b="0" noProof="0" dirty="0"/>
                        <a:t>No aplicable</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DENSIDAD DE VAPOR </a:t>
                      </a:r>
                      <a:r>
                        <a:rPr lang="es-CO" sz="800" b="0" noProof="0" dirty="0"/>
                        <a:t>1.0</a:t>
                      </a:r>
                      <a:endParaRPr lang="es-CO" sz="800" noProof="0" dirty="0"/>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96237394"/>
                  </a:ext>
                </a:extLst>
              </a:tr>
              <a:tr h="194665">
                <a:tc>
                  <a:txBody>
                    <a:bodyPr/>
                    <a:lstStyle/>
                    <a:p>
                      <a:r>
                        <a:rPr lang="es-CO" sz="800" b="1" noProof="0" dirty="0"/>
                        <a:t>pH  </a:t>
                      </a:r>
                      <a:r>
                        <a:rPr lang="es-CO" sz="800" b="0" noProof="0" dirty="0"/>
                        <a:t>10.1 - 10.5 [neutral es 7], pH de los detergentes domésticos de leche de magnesia</a:t>
                      </a:r>
                      <a:endParaRPr lang="es-CO" sz="800"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DENSIDAD RELATIVA </a:t>
                      </a:r>
                      <a:r>
                        <a:rPr lang="es-CO" sz="800" b="0" noProof="0" dirty="0"/>
                        <a:t>1.3</a:t>
                      </a:r>
                      <a:endParaRPr lang="es-CO" sz="800" noProof="0" dirty="0"/>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35543927"/>
                  </a:ext>
                </a:extLst>
              </a:tr>
              <a:tr h="194665">
                <a:tc>
                  <a:txBody>
                    <a:bodyPr/>
                    <a:lstStyle/>
                    <a:p>
                      <a:r>
                        <a:rPr lang="es-CO" sz="800" b="1" noProof="0" dirty="0"/>
                        <a:t>PUNTO DE FUSIÓN </a:t>
                      </a:r>
                      <a:r>
                        <a:rPr lang="es-CO" sz="800" b="0" noProof="0" dirty="0"/>
                        <a:t>No aplicable</a:t>
                      </a:r>
                      <a:endParaRPr lang="es-CO" sz="800"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SOLUBILIDAD </a:t>
                      </a:r>
                      <a:r>
                        <a:rPr lang="es-CO" sz="800" b="0" noProof="0" dirty="0"/>
                        <a:t>Insoluble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r h="194665">
                <a:tc>
                  <a:txBody>
                    <a:bodyPr/>
                    <a:lstStyle/>
                    <a:p>
                      <a:r>
                        <a:rPr lang="es-CO" sz="800" b="1" noProof="0" dirty="0"/>
                        <a:t>PUNTO DE EBULLICIÓN INICIAL Y RANGO DE EBULLICIÓN </a:t>
                      </a:r>
                      <a:r>
                        <a:rPr lang="es-CO" sz="800" b="0" noProof="0" dirty="0" err="1"/>
                        <a:t>100°C</a:t>
                      </a:r>
                      <a:r>
                        <a:rPr lang="es-CO" sz="800" b="0" noProof="0" dirty="0"/>
                        <a:t> (</a:t>
                      </a:r>
                      <a:r>
                        <a:rPr lang="es-CO" sz="800" b="0" noProof="0" dirty="0" err="1"/>
                        <a:t>212°F</a:t>
                      </a:r>
                      <a:r>
                        <a:rPr lang="es-CO" sz="800" b="0" noProof="0" dirty="0"/>
                        <a:t>)</a:t>
                      </a:r>
                      <a:endParaRPr lang="es-CO" sz="800"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COEFICIENTE DE PARTICIÓN n-</a:t>
                      </a:r>
                      <a:r>
                        <a:rPr lang="es-CO" sz="800" b="1" noProof="0" dirty="0" err="1"/>
                        <a:t>octanol</a:t>
                      </a:r>
                      <a:r>
                        <a:rPr lang="es-CO" sz="800" b="1" noProof="0" dirty="0"/>
                        <a:t>/agua </a:t>
                      </a:r>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58023790"/>
                  </a:ext>
                </a:extLst>
              </a:tr>
              <a:tr h="194665">
                <a:tc>
                  <a:txBody>
                    <a:bodyPr/>
                    <a:lstStyle/>
                    <a:p>
                      <a:r>
                        <a:rPr lang="es-CO" sz="800" b="1" noProof="0" dirty="0"/>
                        <a:t>PUNTO DE INFLAMABILIDAD </a:t>
                      </a:r>
                      <a:r>
                        <a:rPr lang="es-CO" sz="800" b="0" noProof="0" dirty="0"/>
                        <a:t>No aplicable</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TEMPERATURA DE AUTOIGNICIÓN </a:t>
                      </a:r>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65187407"/>
                  </a:ext>
                </a:extLst>
              </a:tr>
              <a:tr h="194665">
                <a:tc>
                  <a:txBody>
                    <a:bodyPr/>
                    <a:lstStyle/>
                    <a:p>
                      <a:r>
                        <a:rPr lang="es-CO" sz="800" b="1" noProof="0" dirty="0"/>
                        <a:t>TASA DE EVAPORACIÓN </a:t>
                      </a:r>
                      <a:r>
                        <a:rPr lang="es-CO" sz="800" b="0" noProof="0" dirty="0"/>
                        <a:t>No aplicable</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TEMPERATURA DE DESCOMPOSICIÓN </a:t>
                      </a:r>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9663042"/>
                  </a:ext>
                </a:extLst>
              </a:tr>
              <a:tr h="194665">
                <a:tc>
                  <a:txBody>
                    <a:bodyPr/>
                    <a:lstStyle/>
                    <a:p>
                      <a:r>
                        <a:rPr lang="es-CO" sz="800" b="1" noProof="0" dirty="0"/>
                        <a:t>INFLAMABILIDAD </a:t>
                      </a:r>
                      <a:r>
                        <a:rPr lang="es-CO" sz="800" b="0" noProof="0" dirty="0"/>
                        <a:t>No aplicable</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VISCOSIDAD </a:t>
                      </a:r>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55687345"/>
                  </a:ext>
                </a:extLst>
              </a:tr>
            </a:tbl>
          </a:graphicData>
        </a:graphic>
      </p:graphicFrame>
      <p:sp>
        <p:nvSpPr>
          <p:cNvPr id="7" name="Rectangle 6">
            <a:extLst>
              <a:ext uri="{FF2B5EF4-FFF2-40B4-BE49-F238E27FC236}">
                <a16:creationId xmlns:a16="http://schemas.microsoft.com/office/drawing/2014/main" id="{47B280B5-C0DA-C962-2798-6058DCF2B067}"/>
              </a:ext>
            </a:extLst>
          </p:cNvPr>
          <p:cNvSpPr/>
          <p:nvPr/>
        </p:nvSpPr>
        <p:spPr>
          <a:xfrm>
            <a:off x="285244" y="3277160"/>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9. PROPIEDADES FÍSICAS Y QUÍMICAS</a:t>
            </a:r>
          </a:p>
        </p:txBody>
      </p:sp>
      <p:graphicFrame>
        <p:nvGraphicFramePr>
          <p:cNvPr id="9" name="Table 35">
            <a:extLst>
              <a:ext uri="{FF2B5EF4-FFF2-40B4-BE49-F238E27FC236}">
                <a16:creationId xmlns:a16="http://schemas.microsoft.com/office/drawing/2014/main" id="{BD45DB82-3D32-8E50-633B-1B59E2AD8EDD}"/>
              </a:ext>
            </a:extLst>
          </p:cNvPr>
          <p:cNvGraphicFramePr>
            <a:graphicFrameLocks/>
          </p:cNvGraphicFramePr>
          <p:nvPr>
            <p:extLst>
              <p:ext uri="{D42A27DB-BD31-4B8C-83A1-F6EECF244321}">
                <p14:modId xmlns:p14="http://schemas.microsoft.com/office/powerpoint/2010/main" val="3368167103"/>
              </p:ext>
            </p:extLst>
          </p:nvPr>
        </p:nvGraphicFramePr>
        <p:xfrm>
          <a:off x="288786" y="6056647"/>
          <a:ext cx="7199382" cy="1166500"/>
        </p:xfrm>
        <a:graphic>
          <a:graphicData uri="http://schemas.openxmlformats.org/drawingml/2006/table">
            <a:tbl>
              <a:tblPr firstRow="1" bandRow="1">
                <a:tableStyleId>{9D7B26C5-4107-4FEC-AEDC-1716B250A1EF}</a:tableStyleId>
              </a:tblPr>
              <a:tblGrid>
                <a:gridCol w="2346464">
                  <a:extLst>
                    <a:ext uri="{9D8B030D-6E8A-4147-A177-3AD203B41FA5}">
                      <a16:colId xmlns:a16="http://schemas.microsoft.com/office/drawing/2014/main" val="3647290184"/>
                    </a:ext>
                  </a:extLst>
                </a:gridCol>
                <a:gridCol w="4852918">
                  <a:extLst>
                    <a:ext uri="{9D8B030D-6E8A-4147-A177-3AD203B41FA5}">
                      <a16:colId xmlns:a16="http://schemas.microsoft.com/office/drawing/2014/main" val="622920296"/>
                    </a:ext>
                  </a:extLst>
                </a:gridCol>
              </a:tblGrid>
              <a:tr h="164496">
                <a:tc>
                  <a:txBody>
                    <a:bodyPr/>
                    <a:lstStyle/>
                    <a:p>
                      <a:r>
                        <a:rPr lang="es-CO" sz="800" b="1" noProof="0" dirty="0"/>
                        <a:t>REACTIVIDAD </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n-CA" sz="800" b="0" noProof="0" dirty="0"/>
                        <a:t>No </a:t>
                      </a:r>
                      <a:r>
                        <a:rPr lang="en-CA" sz="800" b="0" noProof="0" dirty="0" err="1"/>
                        <a:t>reactivo</a:t>
                      </a:r>
                      <a:endParaRPr lang="en-CA" sz="800" b="0" noProof="0" dirty="0"/>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54812">
                <a:tc>
                  <a:txBody>
                    <a:bodyPr/>
                    <a:lstStyle/>
                    <a:p>
                      <a:r>
                        <a:rPr lang="es-CO" sz="800" b="1" noProof="0" dirty="0"/>
                        <a:t>ESTABILIDAD QUÍMICA</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0" noProof="0" dirty="0"/>
                        <a:t>El producto suministrado es estable e inerte</a:t>
                      </a:r>
                      <a:endParaRPr lang="en-CA" sz="800" b="0" noProof="0" dirty="0"/>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4665">
                <a:tc>
                  <a:txBody>
                    <a:bodyPr/>
                    <a:lstStyle/>
                    <a:p>
                      <a:r>
                        <a:rPr lang="es-CO" sz="800" b="1" noProof="0" dirty="0"/>
                        <a:t>POSIBILIDAD DE REACCIONES PELIGROSAS</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n-CA" sz="800" b="0" noProof="0" dirty="0" err="1"/>
                        <a:t>Ninguna</a:t>
                      </a:r>
                      <a:endParaRPr lang="en-CA" sz="800" b="0" noProof="0" dirty="0"/>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96237394"/>
                  </a:ext>
                </a:extLst>
              </a:tr>
              <a:tr h="194665">
                <a:tc>
                  <a:txBody>
                    <a:bodyPr/>
                    <a:lstStyle/>
                    <a:p>
                      <a:r>
                        <a:rPr lang="es-CO" sz="800" b="1" noProof="0" dirty="0"/>
                        <a:t>CONDICIONES PARA EVITAR</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0" noProof="0" dirty="0"/>
                        <a:t>Consulte los consejos sobre manipulación y almacenamiento en la Sección 7</a:t>
                      </a:r>
                      <a:endParaRPr lang="en-CA" sz="800" b="0" noProof="0" dirty="0"/>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35543927"/>
                  </a:ext>
                </a:extLst>
              </a:tr>
              <a:tr h="194665">
                <a:tc>
                  <a:txBody>
                    <a:bodyPr/>
                    <a:lstStyle/>
                    <a:p>
                      <a:r>
                        <a:rPr lang="es-CO" sz="800" b="1" noProof="0" dirty="0"/>
                        <a:t>MATERIALES INCOMPATIBLES</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n-CA" sz="800" b="0" noProof="0" dirty="0" err="1"/>
                        <a:t>Ninguno</a:t>
                      </a:r>
                      <a:endParaRPr lang="en-CA" sz="800" b="0" noProof="0" dirty="0"/>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r h="194665">
                <a:tc>
                  <a:txBody>
                    <a:bodyPr/>
                    <a:lstStyle/>
                    <a:p>
                      <a:pPr>
                        <a:lnSpc>
                          <a:spcPct val="150000"/>
                        </a:lnSpc>
                      </a:pPr>
                      <a:r>
                        <a:rPr lang="es-CO" sz="800" b="1" noProof="0" dirty="0"/>
                        <a:t>PRODUCTOS DE DESCOMPOSICIÓN PELIGROSOS</a:t>
                      </a:r>
                    </a:p>
                  </a:txBody>
                  <a:tcPr marL="0" marR="0" marT="0" marB="0">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n-CA" sz="800" b="0" noProof="0" dirty="0" err="1"/>
                        <a:t>Ninguno</a:t>
                      </a:r>
                      <a:endParaRPr lang="en-CA" sz="800" b="0" noProof="0" dirty="0"/>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58023790"/>
                  </a:ext>
                </a:extLst>
              </a:tr>
            </a:tbl>
          </a:graphicData>
        </a:graphic>
      </p:graphicFrame>
      <p:sp>
        <p:nvSpPr>
          <p:cNvPr id="10" name="Rectangle 9">
            <a:extLst>
              <a:ext uri="{FF2B5EF4-FFF2-40B4-BE49-F238E27FC236}">
                <a16:creationId xmlns:a16="http://schemas.microsoft.com/office/drawing/2014/main" id="{C965A37C-5499-B7D0-C3B8-A5FA4E70F46C}"/>
              </a:ext>
            </a:extLst>
          </p:cNvPr>
          <p:cNvSpPr/>
          <p:nvPr/>
        </p:nvSpPr>
        <p:spPr>
          <a:xfrm>
            <a:off x="288786" y="5633409"/>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10. ESTABILIDAD Y REACTIVIDAD</a:t>
            </a:r>
          </a:p>
        </p:txBody>
      </p:sp>
      <p:sp>
        <p:nvSpPr>
          <p:cNvPr id="12" name="Rectangle 11">
            <a:extLst>
              <a:ext uri="{FF2B5EF4-FFF2-40B4-BE49-F238E27FC236}">
                <a16:creationId xmlns:a16="http://schemas.microsoft.com/office/drawing/2014/main" id="{7DA8F557-66C1-01B0-D471-C0B5EBCFE6CE}"/>
              </a:ext>
            </a:extLst>
          </p:cNvPr>
          <p:cNvSpPr/>
          <p:nvPr/>
        </p:nvSpPr>
        <p:spPr>
          <a:xfrm>
            <a:off x="288280" y="7324000"/>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11. INFORMACIÓN TOXICOLÓGICA</a:t>
            </a:r>
          </a:p>
        </p:txBody>
      </p:sp>
      <p:sp>
        <p:nvSpPr>
          <p:cNvPr id="13" name="Text Placeholder 25">
            <a:extLst>
              <a:ext uri="{FF2B5EF4-FFF2-40B4-BE49-F238E27FC236}">
                <a16:creationId xmlns:a16="http://schemas.microsoft.com/office/drawing/2014/main" id="{461AFA6C-7906-1119-A38C-2095B7CBE70E}"/>
              </a:ext>
            </a:extLst>
          </p:cNvPr>
          <p:cNvSpPr txBox="1">
            <a:spLocks/>
          </p:cNvSpPr>
          <p:nvPr/>
        </p:nvSpPr>
        <p:spPr>
          <a:xfrm>
            <a:off x="287268" y="7718641"/>
            <a:ext cx="7200900" cy="2163357"/>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320040">
              <a:tabLst>
                <a:tab pos="118872" algn="l"/>
              </a:tabLst>
            </a:pPr>
            <a:r>
              <a:rPr lang="es-CO" sz="1000" b="1" dirty="0">
                <a:solidFill>
                  <a:srgbClr val="0F1919"/>
                </a:solidFill>
              </a:rPr>
              <a:t>EPIDEMIOLOGÍA: </a:t>
            </a:r>
            <a:r>
              <a:rPr lang="es-CO" sz="1000" dirty="0">
                <a:solidFill>
                  <a:srgbClr val="0F1919"/>
                </a:solidFill>
              </a:rPr>
              <a:t>La </a:t>
            </a:r>
            <a:r>
              <a:rPr lang="es-CO" sz="1000" dirty="0" err="1">
                <a:solidFill>
                  <a:srgbClr val="0F1919"/>
                </a:solidFill>
              </a:rPr>
              <a:t>IARC</a:t>
            </a:r>
            <a:r>
              <a:rPr lang="es-CO" sz="1000" dirty="0">
                <a:solidFill>
                  <a:srgbClr val="0F1919"/>
                </a:solidFill>
              </a:rPr>
              <a:t> señaló que "había muy poca evidencia epidemiológica disponible" para la sílice amorfa. Al evaluar los resultados de tres estudios de casos y controles basados en la comunidad, la </a:t>
            </a:r>
            <a:r>
              <a:rPr lang="es-CO" sz="1000" dirty="0" err="1">
                <a:solidFill>
                  <a:srgbClr val="0F1919"/>
                </a:solidFill>
              </a:rPr>
              <a:t>IARC</a:t>
            </a:r>
            <a:r>
              <a:rPr lang="es-CO" sz="1000" dirty="0">
                <a:solidFill>
                  <a:srgbClr val="0F1919"/>
                </a:solidFill>
              </a:rPr>
              <a:t> concluyó que "no se detectó ninguna asociación para el mesotelioma con fibras biogénicas de sílice amorfa". (</a:t>
            </a:r>
            <a:r>
              <a:rPr lang="es-CO" sz="1000" dirty="0" err="1">
                <a:solidFill>
                  <a:srgbClr val="0F1919"/>
                </a:solidFill>
              </a:rPr>
              <a:t>IARC</a:t>
            </a:r>
            <a:r>
              <a:rPr lang="es-CO" sz="1000" dirty="0">
                <a:solidFill>
                  <a:srgbClr val="0F1919"/>
                </a:solidFill>
              </a:rPr>
              <a:t>, Monografía 68, junio de 1997, pág. 208</a:t>
            </a:r>
            <a:r>
              <a:rPr lang="en-US" sz="1000" dirty="0">
                <a:solidFill>
                  <a:srgbClr val="0F1919"/>
                </a:solidFill>
              </a:rPr>
              <a:t>).</a:t>
            </a:r>
          </a:p>
          <a:p>
            <a:pPr algn="just" defTabSz="320040">
              <a:spcBef>
                <a:spcPts val="0"/>
              </a:spcBef>
              <a:tabLst>
                <a:tab pos="118872" algn="l"/>
              </a:tabLst>
            </a:pPr>
            <a:br>
              <a:rPr lang="en-CA" sz="1000" b="1" dirty="0">
                <a:solidFill>
                  <a:srgbClr val="0F1919"/>
                </a:solidFill>
              </a:rPr>
            </a:br>
            <a:r>
              <a:rPr lang="es-CO" sz="1000" b="1" dirty="0">
                <a:solidFill>
                  <a:srgbClr val="0F1919"/>
                </a:solidFill>
              </a:rPr>
              <a:t>TOXICOLOGÍA: </a:t>
            </a:r>
            <a:r>
              <a:rPr lang="es-CO" sz="1000" dirty="0">
                <a:solidFill>
                  <a:srgbClr val="0F1919"/>
                </a:solidFill>
              </a:rPr>
              <a:t>Se probó sílice amorfa sintética micronizada de calidad alimentaria mediante administración oral a ratones y ratas. No se observó un aumento de la incidencia de tumores. En otro estudio en ratas, utilizando la implantación intrapleural de dos preparaciones diferentes de sílice amorfa sintética, no se observó un aumento en la incidencia de tumores (</a:t>
            </a:r>
            <a:r>
              <a:rPr lang="es-CO" sz="1000" dirty="0" err="1">
                <a:solidFill>
                  <a:srgbClr val="0F1919"/>
                </a:solidFill>
              </a:rPr>
              <a:t>IARC</a:t>
            </a:r>
            <a:r>
              <a:rPr lang="es-CO" sz="1000" dirty="0">
                <a:solidFill>
                  <a:srgbClr val="0F1919"/>
                </a:solidFill>
              </a:rPr>
              <a:t>, Monografía 68, junio de 1997, pág. 209).</a:t>
            </a:r>
          </a:p>
          <a:p>
            <a:pPr algn="just" defTabSz="320040">
              <a:spcBef>
                <a:spcPts val="500"/>
              </a:spcBef>
              <a:tabLst>
                <a:tab pos="118872" algn="l"/>
              </a:tabLst>
            </a:pPr>
            <a:r>
              <a:rPr lang="es-CO" sz="1000" dirty="0">
                <a:solidFill>
                  <a:srgbClr val="0F1919"/>
                </a:solidFill>
              </a:rPr>
              <a:t>La Agencia Internacional para la Investigación del Cáncer (</a:t>
            </a:r>
            <a:r>
              <a:rPr lang="es-CO" sz="1000" dirty="0" err="1">
                <a:solidFill>
                  <a:srgbClr val="0F1919"/>
                </a:solidFill>
              </a:rPr>
              <a:t>IARC</a:t>
            </a:r>
            <a:r>
              <a:rPr lang="es-CO" sz="1000" dirty="0">
                <a:solidFill>
                  <a:srgbClr val="0F1919"/>
                </a:solidFill>
              </a:rPr>
              <a:t>) ha concluido que la sílice amorfa "no es clasificable en cuanto a su carcinogenicidad para los seres humanos (Grupo 3)" basándose en "evidencia inadecuada en humanos de la carcinogenicidad de la sílice amorfa" y "evidencia inadecuada en animales de experimentación para la carcinogenicidad de la sílice amorfa sintética" (</a:t>
            </a:r>
            <a:r>
              <a:rPr lang="es-CO" sz="1000" dirty="0" err="1">
                <a:solidFill>
                  <a:srgbClr val="0F1919"/>
                </a:solidFill>
              </a:rPr>
              <a:t>IARC</a:t>
            </a:r>
            <a:r>
              <a:rPr lang="es-CO" sz="1000" dirty="0">
                <a:solidFill>
                  <a:srgbClr val="0F1919"/>
                </a:solidFill>
              </a:rPr>
              <a:t> Monografía 68, junio de 1997, p. 210-211). </a:t>
            </a:r>
          </a:p>
          <a:p>
            <a:pPr algn="just" defTabSz="320040">
              <a:spcBef>
                <a:spcPts val="500"/>
              </a:spcBef>
              <a:tabLst>
                <a:tab pos="118872" algn="l"/>
              </a:tabLst>
            </a:pPr>
            <a:r>
              <a:rPr lang="es-CO" sz="1000" dirty="0">
                <a:solidFill>
                  <a:srgbClr val="0F1919"/>
                </a:solidFill>
              </a:rPr>
              <a:t>La sílice amorfa no figura en el Informe sobre carcinógenos del Programa Nacional de Toxicología (NTP) (última edición) y </a:t>
            </a:r>
            <a:r>
              <a:rPr lang="es-CO" sz="1000" dirty="0" err="1">
                <a:solidFill>
                  <a:srgbClr val="0F1919"/>
                </a:solidFill>
              </a:rPr>
              <a:t>OSHA</a:t>
            </a:r>
            <a:r>
              <a:rPr lang="es-CO" sz="1000" dirty="0">
                <a:solidFill>
                  <a:srgbClr val="0F1919"/>
                </a:solidFill>
              </a:rPr>
              <a:t> no ha determinado que sea un carcinógeno potencial en los EE. UU.</a:t>
            </a:r>
            <a:endParaRPr lang="en-CA" sz="1000" b="1" dirty="0">
              <a:solidFill>
                <a:srgbClr val="0F1919"/>
              </a:solidFill>
            </a:endParaRPr>
          </a:p>
        </p:txBody>
      </p:sp>
    </p:spTree>
    <p:extLst>
      <p:ext uri="{BB962C8B-B14F-4D97-AF65-F5344CB8AC3E}">
        <p14:creationId xmlns:p14="http://schemas.microsoft.com/office/powerpoint/2010/main" val="17138629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35">
            <a:extLst>
              <a:ext uri="{FF2B5EF4-FFF2-40B4-BE49-F238E27FC236}">
                <a16:creationId xmlns:a16="http://schemas.microsoft.com/office/drawing/2014/main" id="{B43BC8AC-DB28-5B44-BE2B-DE7E5030E5DD}"/>
              </a:ext>
            </a:extLst>
          </p:cNvPr>
          <p:cNvGraphicFramePr>
            <a:graphicFrameLocks/>
          </p:cNvGraphicFramePr>
          <p:nvPr>
            <p:extLst>
              <p:ext uri="{D42A27DB-BD31-4B8C-83A1-F6EECF244321}">
                <p14:modId xmlns:p14="http://schemas.microsoft.com/office/powerpoint/2010/main" val="3632791238"/>
              </p:ext>
            </p:extLst>
          </p:nvPr>
        </p:nvGraphicFramePr>
        <p:xfrm>
          <a:off x="288786" y="4545835"/>
          <a:ext cx="7199888" cy="1537778"/>
        </p:xfrm>
        <a:graphic>
          <a:graphicData uri="http://schemas.openxmlformats.org/drawingml/2006/table">
            <a:tbl>
              <a:tblPr firstRow="1" bandRow="1">
                <a:tableStyleId>{9D7B26C5-4107-4FEC-AEDC-1716B250A1EF}</a:tableStyleId>
              </a:tblPr>
              <a:tblGrid>
                <a:gridCol w="4057650">
                  <a:extLst>
                    <a:ext uri="{9D8B030D-6E8A-4147-A177-3AD203B41FA5}">
                      <a16:colId xmlns:a16="http://schemas.microsoft.com/office/drawing/2014/main" val="3647290184"/>
                    </a:ext>
                  </a:extLst>
                </a:gridCol>
                <a:gridCol w="3142238">
                  <a:extLst>
                    <a:ext uri="{9D8B030D-6E8A-4147-A177-3AD203B41FA5}">
                      <a16:colId xmlns:a16="http://schemas.microsoft.com/office/drawing/2014/main" val="622920296"/>
                    </a:ext>
                  </a:extLst>
                </a:gridCol>
              </a:tblGrid>
              <a:tr h="199438">
                <a:tc>
                  <a:txBody>
                    <a:bodyPr/>
                    <a:lstStyle/>
                    <a:p>
                      <a:pPr algn="just"/>
                      <a:r>
                        <a:rPr lang="es-CO" sz="800" b="1" noProof="0" dirty="0"/>
                        <a:t>Numero UN</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93920">
                <a:tc>
                  <a:txBody>
                    <a:bodyPr/>
                    <a:lstStyle/>
                    <a:p>
                      <a:pPr algn="just"/>
                      <a:r>
                        <a:rPr lang="es-CO" sz="800" b="1" noProof="0" dirty="0"/>
                        <a:t>Nombre de envío adecuado UN</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4665">
                <a:tc>
                  <a:txBody>
                    <a:bodyPr/>
                    <a:lstStyle/>
                    <a:p>
                      <a:pPr algn="just"/>
                      <a:r>
                        <a:rPr lang="es-CO" sz="800" b="1" noProof="0" dirty="0"/>
                        <a:t>Clase(s) de peligro para el transporte</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96237394"/>
                  </a:ext>
                </a:extLst>
              </a:tr>
              <a:tr h="194665">
                <a:tc>
                  <a:txBody>
                    <a:bodyPr/>
                    <a:lstStyle/>
                    <a:p>
                      <a:pPr algn="just"/>
                      <a:r>
                        <a:rPr lang="es-CO" sz="800" b="1" noProof="0" dirty="0"/>
                        <a:t>Grupo de embalaje, si corresponde</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35543927"/>
                  </a:ext>
                </a:extLst>
              </a:tr>
              <a:tr h="194665">
                <a:tc>
                  <a:txBody>
                    <a:bodyPr/>
                    <a:lstStyle/>
                    <a:p>
                      <a:pPr algn="just"/>
                      <a:r>
                        <a:rPr lang="es-CO" sz="800" b="1" noProof="0" dirty="0"/>
                        <a:t>Peligros ambientales (p. ej., contaminante marino (Sí/No))</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es un contaminante marino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r h="194665">
                <a:tc>
                  <a:txBody>
                    <a:bodyPr/>
                    <a:lstStyle/>
                    <a:p>
                      <a:pPr algn="just"/>
                      <a:r>
                        <a:rPr lang="es-CO" sz="800" b="1" noProof="0" dirty="0"/>
                        <a:t>Transporte a granel (según el Anexo II del </a:t>
                      </a:r>
                      <a:r>
                        <a:rPr lang="es-CO" sz="800" b="1" noProof="0" dirty="0" err="1"/>
                        <a:t>MARPOL</a:t>
                      </a:r>
                      <a:r>
                        <a:rPr lang="es-CO" sz="800" b="1" noProof="0" dirty="0"/>
                        <a:t> 73/78 y el Código IBC)</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43270314"/>
                  </a:ext>
                </a:extLst>
              </a:tr>
              <a:tr h="365760">
                <a:tc>
                  <a:txBody>
                    <a:bodyPr/>
                    <a:lstStyle/>
                    <a:p>
                      <a:pPr algn="just"/>
                      <a:r>
                        <a:rPr lang="es-CO" sz="800" b="1" noProof="0" dirty="0"/>
                        <a:t>Precauciones especiales que un usuario debe conocer o cumplir en relación con el transporte, ya sea dentro o fuera de sus instalaciones.</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50222226"/>
                  </a:ext>
                </a:extLst>
              </a:tr>
            </a:tbl>
          </a:graphicData>
        </a:graphic>
      </p:graphicFrame>
      <p:graphicFrame>
        <p:nvGraphicFramePr>
          <p:cNvPr id="2" name="Table 35">
            <a:extLst>
              <a:ext uri="{FF2B5EF4-FFF2-40B4-BE49-F238E27FC236}">
                <a16:creationId xmlns:a16="http://schemas.microsoft.com/office/drawing/2014/main" id="{5B34AB6E-701F-96C6-1148-B4488DB21D6A}"/>
              </a:ext>
            </a:extLst>
          </p:cNvPr>
          <p:cNvGraphicFramePr>
            <a:graphicFrameLocks/>
          </p:cNvGraphicFramePr>
          <p:nvPr>
            <p:extLst>
              <p:ext uri="{D42A27DB-BD31-4B8C-83A1-F6EECF244321}">
                <p14:modId xmlns:p14="http://schemas.microsoft.com/office/powerpoint/2010/main" val="3012911000"/>
              </p:ext>
            </p:extLst>
          </p:nvPr>
        </p:nvGraphicFramePr>
        <p:xfrm>
          <a:off x="288786" y="1569579"/>
          <a:ext cx="7199382" cy="1221193"/>
        </p:xfrm>
        <a:graphic>
          <a:graphicData uri="http://schemas.openxmlformats.org/drawingml/2006/table">
            <a:tbl>
              <a:tblPr firstRow="1" bandRow="1">
                <a:tableStyleId>{9D7B26C5-4107-4FEC-AEDC-1716B250A1EF}</a:tableStyleId>
              </a:tblPr>
              <a:tblGrid>
                <a:gridCol w="3060194">
                  <a:extLst>
                    <a:ext uri="{9D8B030D-6E8A-4147-A177-3AD203B41FA5}">
                      <a16:colId xmlns:a16="http://schemas.microsoft.com/office/drawing/2014/main" val="3647290184"/>
                    </a:ext>
                  </a:extLst>
                </a:gridCol>
                <a:gridCol w="4139188">
                  <a:extLst>
                    <a:ext uri="{9D8B030D-6E8A-4147-A177-3AD203B41FA5}">
                      <a16:colId xmlns:a16="http://schemas.microsoft.com/office/drawing/2014/main" val="622920296"/>
                    </a:ext>
                  </a:extLst>
                </a:gridCol>
              </a:tblGrid>
              <a:tr h="199438">
                <a:tc>
                  <a:txBody>
                    <a:bodyPr/>
                    <a:lstStyle/>
                    <a:p>
                      <a:pPr algn="just"/>
                      <a:r>
                        <a:rPr lang="es-CO" sz="800" b="1" noProof="0" dirty="0"/>
                        <a:t>ECOTOXICIDAD (acuática y terrestre, si está disponible)</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77800" indent="0" algn="just"/>
                      <a:r>
                        <a:rPr lang="es-CO" sz="800" b="0" noProof="0" dirty="0"/>
                        <a:t>No se conoce toxicidad acuática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54812">
                <a:tc>
                  <a:txBody>
                    <a:bodyPr/>
                    <a:lstStyle/>
                    <a:p>
                      <a:pPr algn="just">
                        <a:lnSpc>
                          <a:spcPct val="150000"/>
                        </a:lnSpc>
                      </a:pPr>
                      <a:r>
                        <a:rPr lang="es-CO" sz="800" b="1" noProof="0" dirty="0"/>
                        <a:t>PERSISTENCIA Y DEGRADABILIDAD</a:t>
                      </a:r>
                    </a:p>
                  </a:txBody>
                  <a:tcPr marL="0" marR="0" marT="0" marB="0">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77800" indent="0" algn="just">
                        <a:tabLst>
                          <a:tab pos="177800" algn="l"/>
                          <a:tab pos="4127500" algn="l"/>
                        </a:tabLst>
                      </a:pPr>
                      <a:r>
                        <a:rPr lang="es-CO" sz="800" b="0" noProof="0" dirty="0"/>
                        <a:t>Estos productos son materiales insolubles que permanecen estables a lo largo del tiempo y son químicamente idénticos a los compuestos inorgánicos que se encuentran en el suelo y los sedimentos; permanecen inertes en el medio natural.</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4665">
                <a:tc>
                  <a:txBody>
                    <a:bodyPr/>
                    <a:lstStyle/>
                    <a:p>
                      <a:pPr algn="just"/>
                      <a:r>
                        <a:rPr lang="es-CO" sz="800" b="1" noProof="0" dirty="0"/>
                        <a:t>POTENCIAL DE BIOACUMULACIÓN</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100" indent="-114300" algn="just"/>
                      <a:r>
                        <a:rPr lang="es-CO" sz="800" b="0" noProof="0" dirty="0"/>
                        <a:t>Sin potencial bio-acumulativo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96237394"/>
                  </a:ext>
                </a:extLst>
              </a:tr>
              <a:tr h="194665">
                <a:tc>
                  <a:txBody>
                    <a:bodyPr/>
                    <a:lstStyle/>
                    <a:p>
                      <a:pPr algn="just"/>
                      <a:r>
                        <a:rPr lang="es-CO" sz="800" b="1" noProof="0" dirty="0"/>
                        <a:t>MOVILIDAD EN EL SUELO</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100" indent="-114300" algn="just"/>
                      <a:r>
                        <a:rPr lang="es-CO" sz="800" b="0" noProof="0" dirty="0"/>
                        <a:t>Sin movilidad en el suelo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35543927"/>
                  </a:ext>
                </a:extLst>
              </a:tr>
              <a:tr h="194665">
                <a:tc>
                  <a:txBody>
                    <a:bodyPr/>
                    <a:lstStyle/>
                    <a:p>
                      <a:pPr algn="just"/>
                      <a:r>
                        <a:rPr lang="es-CO" sz="800" b="1" noProof="0" dirty="0"/>
                        <a:t>OTROS EFECTOS ADVERSOS (como el peligro para la capa de ozono)</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100" indent="-114300" algn="just"/>
                      <a:r>
                        <a:rPr lang="es-CO" sz="800" b="0" noProof="0" dirty="0"/>
                        <a:t>No se prevén efectos adversos de este material sobre el medio ambiente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bl>
          </a:graphicData>
        </a:graphic>
      </p:graphicFrame>
      <p:sp>
        <p:nvSpPr>
          <p:cNvPr id="8" name="Text Placeholder 39">
            <a:extLst>
              <a:ext uri="{FF2B5EF4-FFF2-40B4-BE49-F238E27FC236}">
                <a16:creationId xmlns:a16="http://schemas.microsoft.com/office/drawing/2014/main" id="{BC9ABD90-5708-D636-5088-7D66CB6B9286}"/>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 RIGIDIZER PRODUCTS 23 05 </a:t>
            </a:r>
          </a:p>
          <a:p>
            <a:endParaRPr lang="en-US" sz="1200" dirty="0">
              <a:solidFill>
                <a:schemeClr val="tx2"/>
              </a:solidFill>
            </a:endParaRPr>
          </a:p>
        </p:txBody>
      </p:sp>
      <p:sp>
        <p:nvSpPr>
          <p:cNvPr id="11" name="Rectangle 10">
            <a:extLst>
              <a:ext uri="{FF2B5EF4-FFF2-40B4-BE49-F238E27FC236}">
                <a16:creationId xmlns:a16="http://schemas.microsoft.com/office/drawing/2014/main" id="{9BE8E031-F206-B59A-1231-3D265D051FC5}"/>
              </a:ext>
            </a:extLst>
          </p:cNvPr>
          <p:cNvSpPr/>
          <p:nvPr/>
        </p:nvSpPr>
        <p:spPr>
          <a:xfrm>
            <a:off x="286256" y="1138994"/>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12. INFORMACIÓN ECOLÓGICA (No obligatoria)</a:t>
            </a:r>
          </a:p>
        </p:txBody>
      </p:sp>
      <p:sp>
        <p:nvSpPr>
          <p:cNvPr id="12" name="Rectangle 11">
            <a:extLst>
              <a:ext uri="{FF2B5EF4-FFF2-40B4-BE49-F238E27FC236}">
                <a16:creationId xmlns:a16="http://schemas.microsoft.com/office/drawing/2014/main" id="{67594E7A-4FEF-F497-C26D-E1D582AC707C}"/>
              </a:ext>
            </a:extLst>
          </p:cNvPr>
          <p:cNvSpPr/>
          <p:nvPr/>
        </p:nvSpPr>
        <p:spPr>
          <a:xfrm>
            <a:off x="290810" y="2931733"/>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13. CONSIDERACIONES DE ELIMINACIÓN (No obligatorias)</a:t>
            </a:r>
          </a:p>
        </p:txBody>
      </p:sp>
      <p:sp>
        <p:nvSpPr>
          <p:cNvPr id="13" name="Text Placeholder 25">
            <a:extLst>
              <a:ext uri="{FF2B5EF4-FFF2-40B4-BE49-F238E27FC236}">
                <a16:creationId xmlns:a16="http://schemas.microsoft.com/office/drawing/2014/main" id="{F5C3B9E6-CB19-3D62-3B97-8BAEC0B63B1A}"/>
              </a:ext>
            </a:extLst>
          </p:cNvPr>
          <p:cNvSpPr txBox="1">
            <a:spLocks/>
          </p:cNvSpPr>
          <p:nvPr/>
        </p:nvSpPr>
        <p:spPr>
          <a:xfrm>
            <a:off x="289798" y="3376518"/>
            <a:ext cx="7200900" cy="706742"/>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tabLst>
                <a:tab pos="118872" algn="l"/>
              </a:tabLst>
            </a:pPr>
            <a:r>
              <a:rPr lang="es-CO" sz="1000" b="1" dirty="0">
                <a:solidFill>
                  <a:schemeClr val="tx1"/>
                </a:solidFill>
              </a:rPr>
              <a:t>ELIMINACIÓN: </a:t>
            </a:r>
            <a:r>
              <a:rPr lang="es-CO" sz="1000" dirty="0">
                <a:solidFill>
                  <a:schemeClr val="tx1"/>
                </a:solidFill>
              </a:rPr>
              <a:t>Este producto no está clasificado como residuo peligroso según la mayoría de las regulaciones. Consulte las regulaciones locales, regionales, estatales o provinciales para conocer los requisitos aplicables para la eliminación. Cualquier procesamiento, uso, alteración o adición de químicos al producto, tal como se compró, puede alterar los requisitos de eliminación. Según las regulaciones federales, es responsabilidad del generador de desechos caracterizar adecuadamente un material de desecho para determinar si es un desecho "peligroso".</a:t>
            </a:r>
            <a:endParaRPr lang="en-CA" sz="1000" dirty="0">
              <a:solidFill>
                <a:srgbClr val="0F1919"/>
              </a:solidFill>
            </a:endParaRPr>
          </a:p>
          <a:p>
            <a:pPr defTabSz="320040">
              <a:tabLst>
                <a:tab pos="118872" algn="l"/>
              </a:tabLst>
            </a:pPr>
            <a:endParaRPr lang="en-CA" sz="1000" b="1" dirty="0">
              <a:solidFill>
                <a:srgbClr val="0F1919"/>
              </a:solidFill>
            </a:endParaRPr>
          </a:p>
        </p:txBody>
      </p:sp>
      <p:sp>
        <p:nvSpPr>
          <p:cNvPr id="14" name="Rectangle 13">
            <a:extLst>
              <a:ext uri="{FF2B5EF4-FFF2-40B4-BE49-F238E27FC236}">
                <a16:creationId xmlns:a16="http://schemas.microsoft.com/office/drawing/2014/main" id="{D0C8AE89-A542-BD73-93EF-FA252FF618DA}"/>
              </a:ext>
            </a:extLst>
          </p:cNvPr>
          <p:cNvSpPr/>
          <p:nvPr/>
        </p:nvSpPr>
        <p:spPr>
          <a:xfrm>
            <a:off x="291822" y="4131762"/>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14. INFORMACIÓN DE TRANSPORTE (No obligatorio)</a:t>
            </a:r>
          </a:p>
        </p:txBody>
      </p:sp>
      <p:sp>
        <p:nvSpPr>
          <p:cNvPr id="15" name="Text Placeholder 25">
            <a:extLst>
              <a:ext uri="{FF2B5EF4-FFF2-40B4-BE49-F238E27FC236}">
                <a16:creationId xmlns:a16="http://schemas.microsoft.com/office/drawing/2014/main" id="{F77296E6-35C4-878C-7213-5571EDA0FDA5}"/>
              </a:ext>
            </a:extLst>
          </p:cNvPr>
          <p:cNvSpPr txBox="1">
            <a:spLocks/>
          </p:cNvSpPr>
          <p:nvPr/>
        </p:nvSpPr>
        <p:spPr>
          <a:xfrm>
            <a:off x="291822" y="6145082"/>
            <a:ext cx="7200900" cy="245832"/>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defTabSz="228600">
              <a:tabLst>
                <a:tab pos="118872" algn="l"/>
              </a:tabLst>
            </a:pPr>
            <a:r>
              <a:rPr lang="es-CO" sz="1000" b="1" dirty="0">
                <a:solidFill>
                  <a:schemeClr val="tx1"/>
                </a:solidFill>
              </a:rPr>
              <a:t>Clase de peligro </a:t>
            </a:r>
            <a:r>
              <a:rPr lang="es-CO" sz="1000" b="1" dirty="0" err="1">
                <a:solidFill>
                  <a:schemeClr val="tx1"/>
                </a:solidFill>
              </a:rPr>
              <a:t>TDG</a:t>
            </a:r>
            <a:r>
              <a:rPr lang="es-CO" sz="1000" b="1" dirty="0">
                <a:solidFill>
                  <a:schemeClr val="tx1"/>
                </a:solidFill>
              </a:rPr>
              <a:t> canadiense y PIN: No regulado. </a:t>
            </a:r>
            <a:r>
              <a:rPr lang="es-CO" sz="1000" dirty="0">
                <a:solidFill>
                  <a:schemeClr val="tx1"/>
                </a:solidFill>
              </a:rPr>
              <a:t>No clasificado como mercancías peligrosas según ADR (carretera), </a:t>
            </a:r>
            <a:r>
              <a:rPr lang="es-CO" sz="1000" dirty="0" err="1">
                <a:solidFill>
                  <a:schemeClr val="tx1"/>
                </a:solidFill>
              </a:rPr>
              <a:t>RIDE</a:t>
            </a:r>
            <a:r>
              <a:rPr lang="es-CO" sz="1000" dirty="0">
                <a:solidFill>
                  <a:schemeClr val="tx1"/>
                </a:solidFill>
              </a:rPr>
              <a:t> (tren) o </a:t>
            </a:r>
            <a:r>
              <a:rPr lang="es-CO" sz="1000" dirty="0" err="1">
                <a:solidFill>
                  <a:schemeClr val="tx1"/>
                </a:solidFill>
              </a:rPr>
              <a:t>IMDG</a:t>
            </a:r>
            <a:r>
              <a:rPr lang="es-CO" sz="1000" dirty="0">
                <a:solidFill>
                  <a:schemeClr val="tx1"/>
                </a:solidFill>
              </a:rPr>
              <a:t> (barco).</a:t>
            </a:r>
            <a:endParaRPr lang="en-CA" sz="1000" dirty="0">
              <a:solidFill>
                <a:srgbClr val="0F1919"/>
              </a:solidFill>
            </a:endParaRPr>
          </a:p>
        </p:txBody>
      </p:sp>
      <p:sp>
        <p:nvSpPr>
          <p:cNvPr id="16" name="Rectangle 15">
            <a:extLst>
              <a:ext uri="{FF2B5EF4-FFF2-40B4-BE49-F238E27FC236}">
                <a16:creationId xmlns:a16="http://schemas.microsoft.com/office/drawing/2014/main" id="{3CB1F3FE-FA7D-6279-C911-E726DE98E2F6}"/>
              </a:ext>
            </a:extLst>
          </p:cNvPr>
          <p:cNvSpPr/>
          <p:nvPr/>
        </p:nvSpPr>
        <p:spPr>
          <a:xfrm>
            <a:off x="292834" y="6521027"/>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15. INFORMACIÓN REGULATORIA (No obligatoria)</a:t>
            </a:r>
            <a:endParaRPr lang="en-CA" sz="1200" b="1" dirty="0">
              <a:solidFill>
                <a:schemeClr val="accent3"/>
              </a:solidFill>
              <a:latin typeface="+mj-lt"/>
            </a:endParaRPr>
          </a:p>
        </p:txBody>
      </p:sp>
      <p:sp>
        <p:nvSpPr>
          <p:cNvPr id="17" name="Text Placeholder 25">
            <a:extLst>
              <a:ext uri="{FF2B5EF4-FFF2-40B4-BE49-F238E27FC236}">
                <a16:creationId xmlns:a16="http://schemas.microsoft.com/office/drawing/2014/main" id="{223E0D0F-C232-BE13-3DC6-8392AF7A5DF3}"/>
              </a:ext>
            </a:extLst>
          </p:cNvPr>
          <p:cNvSpPr txBox="1">
            <a:spLocks/>
          </p:cNvSpPr>
          <p:nvPr/>
        </p:nvSpPr>
        <p:spPr>
          <a:xfrm>
            <a:off x="292834" y="6966315"/>
            <a:ext cx="7200900" cy="810849"/>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spcBef>
                <a:spcPts val="0"/>
              </a:spcBef>
              <a:tabLst>
                <a:tab pos="118872" algn="l"/>
              </a:tabLst>
            </a:pPr>
            <a:r>
              <a:rPr lang="es-CO" sz="1000" b="1" u="sng" dirty="0">
                <a:solidFill>
                  <a:schemeClr val="tx1"/>
                </a:solidFill>
              </a:rPr>
              <a:t>REGULACIONES CANADIENSES</a:t>
            </a:r>
            <a:endParaRPr lang="es-CO" sz="1000" dirty="0">
              <a:solidFill>
                <a:schemeClr val="tx1"/>
              </a:solidFill>
            </a:endParaRPr>
          </a:p>
          <a:p>
            <a:pPr algn="just" defTabSz="228600">
              <a:spcBef>
                <a:spcPts val="0"/>
              </a:spcBef>
              <a:tabLst>
                <a:tab pos="118872" algn="l"/>
              </a:tabLst>
            </a:pPr>
            <a:r>
              <a:rPr lang="es-CO" sz="1000" b="1" dirty="0">
                <a:solidFill>
                  <a:schemeClr val="tx1"/>
                </a:solidFill>
              </a:rPr>
              <a:t>Canadá Sistema canadiense de información sobre materiales peligrosos en el lugar de trabajo (</a:t>
            </a:r>
            <a:r>
              <a:rPr lang="es-CO" sz="1000" b="1" dirty="0" err="1">
                <a:solidFill>
                  <a:schemeClr val="tx1"/>
                </a:solidFill>
              </a:rPr>
              <a:t>WHMIS</a:t>
            </a:r>
            <a:r>
              <a:rPr lang="es-CO" sz="1000" b="1" dirty="0">
                <a:solidFill>
                  <a:schemeClr val="tx1"/>
                </a:solidFill>
              </a:rPr>
              <a:t> 2015): </a:t>
            </a:r>
            <a:r>
              <a:rPr lang="es-CO" sz="1000" dirty="0">
                <a:solidFill>
                  <a:schemeClr val="tx1"/>
                </a:solidFill>
              </a:rPr>
              <a:t>este producto no está clasificado según </a:t>
            </a:r>
            <a:r>
              <a:rPr lang="es-CO" sz="1000" dirty="0" err="1">
                <a:solidFill>
                  <a:schemeClr val="tx1"/>
                </a:solidFill>
              </a:rPr>
              <a:t>WHMIS</a:t>
            </a:r>
            <a:r>
              <a:rPr lang="es-CO" sz="1000" dirty="0">
                <a:solidFill>
                  <a:schemeClr val="tx1"/>
                </a:solidFill>
              </a:rPr>
              <a:t> 2015.</a:t>
            </a:r>
          </a:p>
          <a:p>
            <a:pPr algn="just" defTabSz="228600">
              <a:spcBef>
                <a:spcPts val="0"/>
              </a:spcBef>
              <a:tabLst>
                <a:tab pos="118872" algn="l"/>
              </a:tabLst>
            </a:pPr>
            <a:endParaRPr lang="es-CO" sz="1000" b="1" u="sng" dirty="0">
              <a:solidFill>
                <a:schemeClr val="tx1"/>
              </a:solidFill>
            </a:endParaRPr>
          </a:p>
          <a:p>
            <a:pPr algn="just" defTabSz="228600">
              <a:spcBef>
                <a:spcPts val="0"/>
              </a:spcBef>
              <a:tabLst>
                <a:tab pos="118872" algn="l"/>
              </a:tabLst>
            </a:pPr>
            <a:r>
              <a:rPr lang="es-CO" sz="1000" b="1" dirty="0">
                <a:solidFill>
                  <a:schemeClr val="tx1"/>
                </a:solidFill>
              </a:rPr>
              <a:t>Ley Canadiense de Protección Ambiental (CEPA): </a:t>
            </a:r>
            <a:r>
              <a:rPr lang="es-CO" sz="1000" dirty="0">
                <a:solidFill>
                  <a:schemeClr val="tx1"/>
                </a:solidFill>
              </a:rPr>
              <a:t>todas las sustancias de este producto están incluidas, según sea necesario, en la Lista de Sustancias Nacionales (DSL).</a:t>
            </a:r>
            <a:endParaRPr lang="en-US" sz="1000" dirty="0">
              <a:solidFill>
                <a:schemeClr val="tx1"/>
              </a:solidFill>
            </a:endParaRPr>
          </a:p>
        </p:txBody>
      </p:sp>
      <p:sp>
        <p:nvSpPr>
          <p:cNvPr id="4" name="Rectangle 3">
            <a:extLst>
              <a:ext uri="{FF2B5EF4-FFF2-40B4-BE49-F238E27FC236}">
                <a16:creationId xmlns:a16="http://schemas.microsoft.com/office/drawing/2014/main" id="{A2BD2353-FFEB-DD01-D0EC-69C1AF0618EB}"/>
              </a:ext>
            </a:extLst>
          </p:cNvPr>
          <p:cNvSpPr/>
          <p:nvPr/>
        </p:nvSpPr>
        <p:spPr>
          <a:xfrm>
            <a:off x="291822" y="7884889"/>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16. OTRA INFORMACIÓN</a:t>
            </a:r>
          </a:p>
        </p:txBody>
      </p:sp>
      <p:sp>
        <p:nvSpPr>
          <p:cNvPr id="5" name="Text Placeholder 25">
            <a:extLst>
              <a:ext uri="{FF2B5EF4-FFF2-40B4-BE49-F238E27FC236}">
                <a16:creationId xmlns:a16="http://schemas.microsoft.com/office/drawing/2014/main" id="{F93F329A-DF6A-C4FE-F572-88C744D997C7}"/>
              </a:ext>
            </a:extLst>
          </p:cNvPr>
          <p:cNvSpPr txBox="1">
            <a:spLocks/>
          </p:cNvSpPr>
          <p:nvPr/>
        </p:nvSpPr>
        <p:spPr>
          <a:xfrm>
            <a:off x="292328" y="8338844"/>
            <a:ext cx="7200900" cy="1115662"/>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spcBef>
                <a:spcPts val="0"/>
              </a:spcBef>
              <a:tabLst>
                <a:tab pos="118872" algn="l"/>
              </a:tabLst>
            </a:pPr>
            <a:r>
              <a:rPr lang="es-CO" sz="1000" b="1" dirty="0">
                <a:solidFill>
                  <a:schemeClr val="tx1"/>
                </a:solidFill>
              </a:rPr>
              <a:t>Eliminación después del servicio</a:t>
            </a:r>
            <a:endParaRPr lang="es-CO" sz="1000" dirty="0">
              <a:solidFill>
                <a:schemeClr val="tx1"/>
              </a:solidFill>
            </a:endParaRPr>
          </a:p>
          <a:p>
            <a:pPr algn="just" defTabSz="228600">
              <a:spcBef>
                <a:spcPts val="0"/>
              </a:spcBef>
              <a:tabLst>
                <a:tab pos="118872" algn="l"/>
              </a:tabLst>
            </a:pPr>
            <a:r>
              <a:rPr lang="es-CO" sz="1000" dirty="0">
                <a:solidFill>
                  <a:schemeClr val="tx1"/>
                </a:solidFill>
              </a:rPr>
              <a:t>La sílice amorfa contenida en este producto puede desvitrificarse y formar cristobalita (una forma de sílice cristalina) cuando se usa a temperaturas superiores a 1000 °C durante períodos prolongados. La exposición crónica a la sílice cristalina respirable puede provocar enfermedades pulmonares. La </a:t>
            </a:r>
            <a:r>
              <a:rPr lang="es-CO" sz="1000" dirty="0" err="1">
                <a:solidFill>
                  <a:schemeClr val="tx1"/>
                </a:solidFill>
              </a:rPr>
              <a:t>IARC</a:t>
            </a:r>
            <a:r>
              <a:rPr lang="es-CO" sz="1000" dirty="0">
                <a:solidFill>
                  <a:schemeClr val="tx1"/>
                </a:solidFill>
              </a:rPr>
              <a:t> ha llegado a la conclusión de que: "La sílice cristalina inhalada en forma de cuarzo o cristobalita procedente de fuentes ocupacionales es cancerígena para los seres humanos (Grupo 1)". [Monografía 68 de la </a:t>
            </a:r>
            <a:r>
              <a:rPr lang="es-CO" sz="1000" dirty="0" err="1">
                <a:solidFill>
                  <a:schemeClr val="tx1"/>
                </a:solidFill>
              </a:rPr>
              <a:t>IARC</a:t>
            </a:r>
            <a:r>
              <a:rPr lang="es-CO" sz="1000" dirty="0">
                <a:solidFill>
                  <a:schemeClr val="tx1"/>
                </a:solidFill>
              </a:rPr>
              <a:t>, junio de 1997, pág. 210-211]. </a:t>
            </a:r>
            <a:r>
              <a:rPr lang="es-CO" sz="1000" dirty="0" err="1">
                <a:solidFill>
                  <a:schemeClr val="tx1"/>
                </a:solidFill>
              </a:rPr>
              <a:t>OSHA</a:t>
            </a:r>
            <a:r>
              <a:rPr lang="es-CO" sz="1000" dirty="0">
                <a:solidFill>
                  <a:schemeClr val="tx1"/>
                </a:solidFill>
              </a:rPr>
              <a:t> ha adoptado un límite de exposición permisible (</a:t>
            </a:r>
            <a:r>
              <a:rPr lang="es-CO" sz="1000" dirty="0" err="1">
                <a:solidFill>
                  <a:schemeClr val="tx1"/>
                </a:solidFill>
              </a:rPr>
              <a:t>PEL</a:t>
            </a:r>
            <a:r>
              <a:rPr lang="es-CO" sz="1000" dirty="0">
                <a:solidFill>
                  <a:schemeClr val="tx1"/>
                </a:solidFill>
              </a:rPr>
              <a:t>) para cristobalita respirable de 0,05 mg/m³. Cuando sea necesario, se recomienda el uso de controles de exposición adecuados y protección respiratoria para reducir los riesgos potenciales para la salud y garantizar el cumplimiento de los requisitos de </a:t>
            </a:r>
            <a:r>
              <a:rPr lang="es-CO" sz="1000" dirty="0" err="1">
                <a:solidFill>
                  <a:schemeClr val="tx1"/>
                </a:solidFill>
              </a:rPr>
              <a:t>OSHA</a:t>
            </a:r>
            <a:r>
              <a:rPr lang="es-CO" sz="1000" dirty="0">
                <a:solidFill>
                  <a:schemeClr val="tx1"/>
                </a:solidFill>
              </a:rPr>
              <a:t>. La evaluación de los riesgos en el lugar de trabajo y la identificación de la protección respiratoria adecuada la realiza mejor, caso por caso, un higienista industrial calificado.</a:t>
            </a:r>
            <a:endParaRPr lang="en-US" sz="1000" dirty="0">
              <a:solidFill>
                <a:schemeClr val="tx1"/>
              </a:solidFill>
            </a:endParaRPr>
          </a:p>
        </p:txBody>
      </p:sp>
    </p:spTree>
    <p:extLst>
      <p:ext uri="{BB962C8B-B14F-4D97-AF65-F5344CB8AC3E}">
        <p14:creationId xmlns:p14="http://schemas.microsoft.com/office/powerpoint/2010/main" val="41068220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76F184B-C9A0-FA4C-4CCD-7F821E870879}"/>
              </a:ext>
            </a:extLst>
          </p:cNvPr>
          <p:cNvSpPr/>
          <p:nvPr/>
        </p:nvSpPr>
        <p:spPr>
          <a:xfrm>
            <a:off x="286256" y="1105169"/>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a:solidFill>
                  <a:schemeClr val="accent3"/>
                </a:solidFill>
                <a:latin typeface="+mj-lt"/>
              </a:rPr>
              <a:t>DEFINICIONES</a:t>
            </a:r>
          </a:p>
        </p:txBody>
      </p:sp>
      <p:sp>
        <p:nvSpPr>
          <p:cNvPr id="10" name="Text Placeholder 39">
            <a:extLst>
              <a:ext uri="{FF2B5EF4-FFF2-40B4-BE49-F238E27FC236}">
                <a16:creationId xmlns:a16="http://schemas.microsoft.com/office/drawing/2014/main" id="{87B1CED8-6EF5-EAE3-F546-8DF8CCE77680}"/>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 RIGIDIZER PRODUCTS 23 05 </a:t>
            </a:r>
          </a:p>
          <a:p>
            <a:endParaRPr lang="en-US" sz="1200" dirty="0">
              <a:solidFill>
                <a:schemeClr val="tx2"/>
              </a:solidFill>
            </a:endParaRPr>
          </a:p>
        </p:txBody>
      </p:sp>
      <p:graphicFrame>
        <p:nvGraphicFramePr>
          <p:cNvPr id="2" name="Table 35">
            <a:extLst>
              <a:ext uri="{FF2B5EF4-FFF2-40B4-BE49-F238E27FC236}">
                <a16:creationId xmlns:a16="http://schemas.microsoft.com/office/drawing/2014/main" id="{803D378A-E193-575B-EE67-20189D65CAF5}"/>
              </a:ext>
            </a:extLst>
          </p:cNvPr>
          <p:cNvGraphicFramePr>
            <a:graphicFrameLocks/>
          </p:cNvGraphicFramePr>
          <p:nvPr>
            <p:extLst>
              <p:ext uri="{D42A27DB-BD31-4B8C-83A1-F6EECF244321}">
                <p14:modId xmlns:p14="http://schemas.microsoft.com/office/powerpoint/2010/main" val="634811831"/>
              </p:ext>
            </p:extLst>
          </p:nvPr>
        </p:nvGraphicFramePr>
        <p:xfrm>
          <a:off x="285749" y="1527868"/>
          <a:ext cx="7199889" cy="2533095"/>
        </p:xfrm>
        <a:graphic>
          <a:graphicData uri="http://schemas.openxmlformats.org/drawingml/2006/table">
            <a:tbl>
              <a:tblPr firstRow="1" bandRow="1">
                <a:tableStyleId>{9D7B26C5-4107-4FEC-AEDC-1716B250A1EF}</a:tableStyleId>
              </a:tblPr>
              <a:tblGrid>
                <a:gridCol w="987426">
                  <a:extLst>
                    <a:ext uri="{9D8B030D-6E8A-4147-A177-3AD203B41FA5}">
                      <a16:colId xmlns:a16="http://schemas.microsoft.com/office/drawing/2014/main" val="3647290184"/>
                    </a:ext>
                  </a:extLst>
                </a:gridCol>
                <a:gridCol w="2924175">
                  <a:extLst>
                    <a:ext uri="{9D8B030D-6E8A-4147-A177-3AD203B41FA5}">
                      <a16:colId xmlns:a16="http://schemas.microsoft.com/office/drawing/2014/main" val="622920296"/>
                    </a:ext>
                  </a:extLst>
                </a:gridCol>
                <a:gridCol w="3288288">
                  <a:extLst>
                    <a:ext uri="{9D8B030D-6E8A-4147-A177-3AD203B41FA5}">
                      <a16:colId xmlns:a16="http://schemas.microsoft.com/office/drawing/2014/main" val="2528902335"/>
                    </a:ext>
                  </a:extLst>
                </a:gridCol>
              </a:tblGrid>
              <a:tr h="222920">
                <a:tc>
                  <a:txBody>
                    <a:bodyPr/>
                    <a:lstStyle/>
                    <a:p>
                      <a:pPr marL="177800" indent="-68263"/>
                      <a:r>
                        <a:rPr lang="es-CO" sz="800" b="1" noProof="0" dirty="0" err="1">
                          <a:solidFill>
                            <a:srgbClr val="0F1919"/>
                          </a:solidFill>
                        </a:rPr>
                        <a:t>ACGIH</a:t>
                      </a:r>
                      <a:endParaRPr lang="es-CO" sz="800" b="1" noProof="0" dirty="0">
                        <a:solidFill>
                          <a:srgbClr val="0F1919"/>
                        </a:solidFill>
                      </a:endParaRP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American </a:t>
                      </a:r>
                      <a:r>
                        <a:rPr lang="es-CO" sz="800" b="0" kern="1200" noProof="0" dirty="0" err="1">
                          <a:solidFill>
                            <a:schemeClr val="tx1"/>
                          </a:solidFill>
                          <a:latin typeface="+mn-lt"/>
                          <a:ea typeface="+mn-ea"/>
                          <a:cs typeface="+mn-cs"/>
                        </a:rPr>
                        <a:t>Conference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Governmental</a:t>
                      </a:r>
                      <a:r>
                        <a:rPr lang="es-CO" sz="800" b="0" kern="1200" noProof="0" dirty="0">
                          <a:solidFill>
                            <a:schemeClr val="tx1"/>
                          </a:solidFill>
                          <a:latin typeface="+mn-lt"/>
                          <a:ea typeface="+mn-ea"/>
                          <a:cs typeface="+mn-cs"/>
                        </a:rPr>
                        <a:t> Industrial </a:t>
                      </a:r>
                      <a:r>
                        <a:rPr lang="es-CO" sz="800" b="0" kern="1200" noProof="0" dirty="0" err="1">
                          <a:solidFill>
                            <a:schemeClr val="tx1"/>
                          </a:solidFill>
                          <a:latin typeface="+mn-lt"/>
                          <a:ea typeface="+mn-ea"/>
                          <a:cs typeface="+mn-cs"/>
                        </a:rPr>
                        <a:t>Hygienists</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Conferencia Americana de Higienistas Industriales Gubernamentales</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90500">
                <a:tc>
                  <a:txBody>
                    <a:bodyPr/>
                    <a:lstStyle/>
                    <a:p>
                      <a:pPr marL="109728"/>
                      <a:r>
                        <a:rPr lang="es-CO" sz="800" b="1" noProof="0" dirty="0">
                          <a:solidFill>
                            <a:srgbClr val="0F1919"/>
                          </a:solidFill>
                        </a:rPr>
                        <a:t>ADR</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Carriage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Good </a:t>
                      </a:r>
                      <a:r>
                        <a:rPr lang="es-CO" sz="800" b="0" kern="1200" noProof="0" dirty="0" err="1">
                          <a:solidFill>
                            <a:schemeClr val="tx1"/>
                          </a:solidFill>
                          <a:latin typeface="+mn-lt"/>
                          <a:ea typeface="+mn-ea"/>
                          <a:cs typeface="+mn-cs"/>
                        </a:rPr>
                        <a:t>by</a:t>
                      </a:r>
                      <a:r>
                        <a:rPr lang="es-CO" sz="800" b="0" kern="1200" noProof="0" dirty="0">
                          <a:solidFill>
                            <a:schemeClr val="tx1"/>
                          </a:solidFill>
                          <a:latin typeface="+mn-lt"/>
                          <a:ea typeface="+mn-ea"/>
                          <a:cs typeface="+mn-cs"/>
                        </a:rPr>
                        <a:t> Road (International </a:t>
                      </a:r>
                      <a:r>
                        <a:rPr lang="es-CO" sz="800" b="0" kern="1200" noProof="0" dirty="0" err="1">
                          <a:solidFill>
                            <a:schemeClr val="tx1"/>
                          </a:solidFill>
                          <a:latin typeface="+mn-lt"/>
                          <a:ea typeface="+mn-ea"/>
                          <a:cs typeface="+mn-cs"/>
                        </a:rPr>
                        <a:t>Regulation</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Transporte de mercancías peligrosas por carretera (Reglamento internacional)</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3920">
                <a:tc>
                  <a:txBody>
                    <a:bodyPr/>
                    <a:lstStyle/>
                    <a:p>
                      <a:pPr marL="109728"/>
                      <a:r>
                        <a:rPr lang="es-CO" sz="800" b="1" noProof="0" dirty="0"/>
                        <a:t>AES</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Alkaline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Earth</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Silicate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Wools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8890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Lanas de silicato alcalinotérreo</a:t>
                      </a:r>
                    </a:p>
                  </a:txBody>
                  <a:tcPr marL="72000" marR="7200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35533959"/>
                  </a:ext>
                </a:extLst>
              </a:tr>
              <a:tr h="193920">
                <a:tc>
                  <a:txBody>
                    <a:bodyPr/>
                    <a:lstStyle/>
                    <a:p>
                      <a:pPr marL="109728"/>
                      <a:r>
                        <a:rPr lang="es-CO" sz="800" b="1" noProof="0" dirty="0" err="1"/>
                        <a:t>ASW</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Alumino-Silicate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Wools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lvl="0" indent="0" algn="just" defTabSz="777240" rtl="0" eaLnBrk="1" latinLnBrk="0" hangingPunct="1">
                        <a:lnSpc>
                          <a:spcPct val="100000"/>
                        </a:lnSpc>
                        <a:spcBef>
                          <a:spcPts val="0"/>
                        </a:spcBef>
                        <a:tabLst/>
                      </a:pPr>
                      <a:r>
                        <a:rPr lang="es-CO" sz="800" b="0" kern="1200" noProof="0" dirty="0">
                          <a:solidFill>
                            <a:schemeClr val="tx1"/>
                          </a:solidFill>
                          <a:latin typeface="+mn-lt"/>
                          <a:ea typeface="+mn-ea"/>
                          <a:cs typeface="+mn-cs"/>
                        </a:rPr>
                        <a:t>Lanas de </a:t>
                      </a:r>
                      <a:r>
                        <a:rPr lang="es-CO" sz="800" b="0" kern="1200" noProof="0" dirty="0" err="1">
                          <a:solidFill>
                            <a:schemeClr val="tx1"/>
                          </a:solidFill>
                          <a:latin typeface="+mn-lt"/>
                          <a:ea typeface="+mn-ea"/>
                          <a:cs typeface="+mn-cs"/>
                        </a:rPr>
                        <a:t>alumino</a:t>
                      </a:r>
                      <a:r>
                        <a:rPr lang="es-CO" sz="800" b="0" kern="1200" noProof="0" dirty="0">
                          <a:solidFill>
                            <a:schemeClr val="tx1"/>
                          </a:solidFill>
                          <a:latin typeface="+mn-lt"/>
                          <a:ea typeface="+mn-ea"/>
                          <a:cs typeface="+mn-cs"/>
                        </a:rPr>
                        <a:t>-silicato</a:t>
                      </a:r>
                    </a:p>
                  </a:txBody>
                  <a:tcPr marL="72000" marR="7200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98802691"/>
                  </a:ext>
                </a:extLst>
              </a:tr>
              <a:tr h="194665">
                <a:tc>
                  <a:txBody>
                    <a:bodyPr/>
                    <a:lstStyle/>
                    <a:p>
                      <a:pPr marL="109728"/>
                      <a:r>
                        <a:rPr lang="es-CO" sz="800" b="1" noProof="0" dirty="0">
                          <a:solidFill>
                            <a:srgbClr val="0F1919"/>
                          </a:solidFill>
                        </a:rPr>
                        <a:t>CAA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Clean</a:t>
                      </a:r>
                      <a:r>
                        <a:rPr lang="es-CO" sz="800" b="0" kern="1200" noProof="0" dirty="0">
                          <a:solidFill>
                            <a:schemeClr val="tx1"/>
                          </a:solidFill>
                          <a:latin typeface="+mn-lt"/>
                          <a:ea typeface="+mn-ea"/>
                          <a:cs typeface="+mn-cs"/>
                        </a:rPr>
                        <a:t> Air </a:t>
                      </a:r>
                      <a:r>
                        <a:rPr lang="es-CO" sz="800" b="0" kern="1200" noProof="0" dirty="0" err="1">
                          <a:solidFill>
                            <a:schemeClr val="tx1"/>
                          </a:solidFill>
                          <a:latin typeface="+mn-lt"/>
                          <a:ea typeface="+mn-ea"/>
                          <a:cs typeface="+mn-cs"/>
                        </a:rPr>
                        <a:t>Act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8890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Aire Limpio</a:t>
                      </a:r>
                    </a:p>
                  </a:txBody>
                  <a:tcPr marL="72000" marR="7200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r h="194665">
                <a:tc>
                  <a:txBody>
                    <a:bodyPr/>
                    <a:lstStyle/>
                    <a:p>
                      <a:pPr marL="109728"/>
                      <a:r>
                        <a:rPr lang="es-CO" sz="800" b="1" noProof="0" dirty="0">
                          <a:solidFill>
                            <a:srgbClr val="0F1919"/>
                          </a:solidFill>
                        </a:rPr>
                        <a:t>CAS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Chemical </a:t>
                      </a:r>
                      <a:r>
                        <a:rPr lang="es-CO" sz="800" b="0" kern="1200" noProof="0" dirty="0" err="1">
                          <a:solidFill>
                            <a:schemeClr val="tx1"/>
                          </a:solidFill>
                          <a:latin typeface="+mn-lt"/>
                          <a:ea typeface="+mn-ea"/>
                          <a:cs typeface="+mn-cs"/>
                        </a:rPr>
                        <a:t>Abstracts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Service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Servicio de Resúmenes Químicos</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43270314"/>
                  </a:ext>
                </a:extLst>
              </a:tr>
              <a:tr h="194665">
                <a:tc>
                  <a:txBody>
                    <a:bodyPr/>
                    <a:lstStyle/>
                    <a:p>
                      <a:pPr marL="109728"/>
                      <a:r>
                        <a:rPr lang="es-CO" sz="800" b="1" noProof="0" dirty="0" err="1">
                          <a:solidFill>
                            <a:srgbClr val="0F1919"/>
                          </a:solidFill>
                        </a:rPr>
                        <a:t>CERCLA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Comprehensive </a:t>
                      </a:r>
                      <a:r>
                        <a:rPr lang="es-CO" sz="800" b="0" kern="1200" noProof="0" dirty="0" err="1">
                          <a:solidFill>
                            <a:schemeClr val="tx1"/>
                          </a:solidFill>
                          <a:latin typeface="+mn-lt"/>
                          <a:ea typeface="+mn-ea"/>
                          <a:cs typeface="+mn-cs"/>
                        </a:rPr>
                        <a:t>Environmental</a:t>
                      </a:r>
                      <a:r>
                        <a:rPr lang="es-CO" sz="800" b="0" kern="1200" noProof="0" dirty="0">
                          <a:solidFill>
                            <a:schemeClr val="tx1"/>
                          </a:solidFill>
                          <a:latin typeface="+mn-lt"/>
                          <a:ea typeface="+mn-ea"/>
                          <a:cs typeface="+mn-cs"/>
                        </a:rPr>
                        <a:t> Response, </a:t>
                      </a:r>
                      <a:r>
                        <a:rPr lang="es-CO" sz="800" b="0" kern="1200" noProof="0" dirty="0" err="1">
                          <a:solidFill>
                            <a:schemeClr val="tx1"/>
                          </a:solidFill>
                          <a:latin typeface="+mn-lt"/>
                          <a:ea typeface="+mn-ea"/>
                          <a:cs typeface="+mn-cs"/>
                        </a:rPr>
                        <a:t>Compensation</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Liability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Responsabilidad, Compensación y Respuesta Medioambiental Global</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83534831"/>
                  </a:ext>
                </a:extLst>
              </a:tr>
              <a:tr h="194665">
                <a:tc>
                  <a:txBody>
                    <a:bodyPr/>
                    <a:lstStyle/>
                    <a:p>
                      <a:pPr marL="109728"/>
                      <a:r>
                        <a:rPr lang="es-CO" sz="800" b="1" noProof="0" dirty="0">
                          <a:solidFill>
                            <a:srgbClr val="0F1919"/>
                          </a:solidFill>
                        </a:rPr>
                        <a:t>DSL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Domestic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Substances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List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Lista de sustancias domésticas</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34994741"/>
                  </a:ext>
                </a:extLst>
              </a:tr>
              <a:tr h="194665">
                <a:tc>
                  <a:txBody>
                    <a:bodyPr/>
                    <a:lstStyle/>
                    <a:p>
                      <a:pPr marL="109728"/>
                      <a:r>
                        <a:rPr lang="es-CO" sz="800" b="1" noProof="0" dirty="0">
                          <a:solidFill>
                            <a:srgbClr val="0F1919"/>
                          </a:solidFill>
                        </a:rPr>
                        <a:t>EPA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Environmental</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Protection</a:t>
                      </a:r>
                      <a:r>
                        <a:rPr lang="es-CO" sz="800" b="0" kern="1200" noProof="0" dirty="0">
                          <a:solidFill>
                            <a:schemeClr val="tx1"/>
                          </a:solidFill>
                          <a:latin typeface="+mn-lt"/>
                          <a:ea typeface="+mn-ea"/>
                          <a:cs typeface="+mn-cs"/>
                        </a:rPr>
                        <a:t> Agency</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Agencia de Protección Ambiental</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7871438"/>
                  </a:ext>
                </a:extLst>
              </a:tr>
              <a:tr h="194665">
                <a:tc>
                  <a:txBody>
                    <a:bodyPr/>
                    <a:lstStyle/>
                    <a:p>
                      <a:pPr marL="109728"/>
                      <a:r>
                        <a:rPr lang="es-CO" sz="800" b="1" noProof="0" dirty="0">
                          <a:solidFill>
                            <a:srgbClr val="0F1919"/>
                          </a:solidFill>
                        </a:rPr>
                        <a:t>EU</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European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Union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Unión Europea</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32639013"/>
                  </a:ext>
                </a:extLst>
              </a:tr>
              <a:tr h="194665">
                <a:tc>
                  <a:txBody>
                    <a:bodyPr/>
                    <a:lstStyle/>
                    <a:p>
                      <a:pPr marL="109728"/>
                      <a:r>
                        <a:rPr lang="es-CO" sz="800" b="1" noProof="0" dirty="0">
                          <a:solidFill>
                            <a:srgbClr val="0F1919"/>
                          </a:solidFill>
                        </a:rPr>
                        <a:t>f/</a:t>
                      </a:r>
                      <a:r>
                        <a:rPr lang="es-CO" sz="800" b="1" noProof="0" dirty="0" err="1">
                          <a:solidFill>
                            <a:srgbClr val="0F1919"/>
                          </a:solidFill>
                        </a:rPr>
                        <a:t>cc</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Fibres</a:t>
                      </a:r>
                      <a:r>
                        <a:rPr lang="es-CO" sz="800" b="0" kern="1200" noProof="0" dirty="0">
                          <a:solidFill>
                            <a:schemeClr val="tx1"/>
                          </a:solidFill>
                          <a:latin typeface="+mn-lt"/>
                          <a:ea typeface="+mn-ea"/>
                          <a:cs typeface="+mn-cs"/>
                        </a:rPr>
                        <a:t> per </a:t>
                      </a:r>
                      <a:r>
                        <a:rPr lang="es-CO" sz="800" b="0" kern="1200" noProof="0" dirty="0" err="1">
                          <a:solidFill>
                            <a:schemeClr val="tx1"/>
                          </a:solidFill>
                          <a:latin typeface="+mn-lt"/>
                          <a:ea typeface="+mn-ea"/>
                          <a:cs typeface="+mn-cs"/>
                        </a:rPr>
                        <a:t>cubic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centimeter</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Fibras por centímetro cúbico</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40479427"/>
                  </a:ext>
                </a:extLst>
              </a:tr>
              <a:tr h="194665">
                <a:tc>
                  <a:txBody>
                    <a:bodyPr/>
                    <a:lstStyle/>
                    <a:p>
                      <a:pPr marL="109728"/>
                      <a:r>
                        <a:rPr lang="es-CO" sz="800" b="1" noProof="0" dirty="0" err="1">
                          <a:solidFill>
                            <a:srgbClr val="0F1919"/>
                          </a:solidFill>
                        </a:rPr>
                        <a:t>HEPA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High </a:t>
                      </a:r>
                      <a:r>
                        <a:rPr lang="es-CO" sz="800" b="0" kern="1200" noProof="0" dirty="0" err="1">
                          <a:solidFill>
                            <a:schemeClr val="tx1"/>
                          </a:solidFill>
                          <a:latin typeface="+mn-lt"/>
                          <a:ea typeface="+mn-ea"/>
                          <a:cs typeface="+mn-cs"/>
                        </a:rPr>
                        <a:t>Efficiency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Particulate</a:t>
                      </a:r>
                      <a:r>
                        <a:rPr lang="es-CO" sz="800" b="0" kern="1200" noProof="0" dirty="0">
                          <a:solidFill>
                            <a:schemeClr val="tx1"/>
                          </a:solidFill>
                          <a:latin typeface="+mn-lt"/>
                          <a:ea typeface="+mn-ea"/>
                          <a:cs typeface="+mn-cs"/>
                        </a:rPr>
                        <a:t> Air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Aire con partículas de alta eficacia</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65923745"/>
                  </a:ext>
                </a:extLst>
              </a:tr>
            </a:tbl>
          </a:graphicData>
        </a:graphic>
      </p:graphicFrame>
      <p:graphicFrame>
        <p:nvGraphicFramePr>
          <p:cNvPr id="3" name="Table 35">
            <a:extLst>
              <a:ext uri="{FF2B5EF4-FFF2-40B4-BE49-F238E27FC236}">
                <a16:creationId xmlns:a16="http://schemas.microsoft.com/office/drawing/2014/main" id="{B8390A71-499C-B2D7-A06E-1F55250773C6}"/>
              </a:ext>
            </a:extLst>
          </p:cNvPr>
          <p:cNvGraphicFramePr>
            <a:graphicFrameLocks/>
          </p:cNvGraphicFramePr>
          <p:nvPr>
            <p:extLst>
              <p:ext uri="{D42A27DB-BD31-4B8C-83A1-F6EECF244321}">
                <p14:modId xmlns:p14="http://schemas.microsoft.com/office/powerpoint/2010/main" val="1737024341"/>
              </p:ext>
            </p:extLst>
          </p:nvPr>
        </p:nvGraphicFramePr>
        <p:xfrm>
          <a:off x="281193" y="4450293"/>
          <a:ext cx="7199889" cy="778660"/>
        </p:xfrm>
        <a:graphic>
          <a:graphicData uri="http://schemas.openxmlformats.org/drawingml/2006/table">
            <a:tbl>
              <a:tblPr firstRow="1" bandRow="1">
                <a:tableStyleId>{9D7B26C5-4107-4FEC-AEDC-1716B250A1EF}</a:tableStyleId>
              </a:tblPr>
              <a:tblGrid>
                <a:gridCol w="988807">
                  <a:extLst>
                    <a:ext uri="{9D8B030D-6E8A-4147-A177-3AD203B41FA5}">
                      <a16:colId xmlns:a16="http://schemas.microsoft.com/office/drawing/2014/main" val="3647290184"/>
                    </a:ext>
                  </a:extLst>
                </a:gridCol>
                <a:gridCol w="2927350">
                  <a:extLst>
                    <a:ext uri="{9D8B030D-6E8A-4147-A177-3AD203B41FA5}">
                      <a16:colId xmlns:a16="http://schemas.microsoft.com/office/drawing/2014/main" val="622920296"/>
                    </a:ext>
                  </a:extLst>
                </a:gridCol>
                <a:gridCol w="3283732">
                  <a:extLst>
                    <a:ext uri="{9D8B030D-6E8A-4147-A177-3AD203B41FA5}">
                      <a16:colId xmlns:a16="http://schemas.microsoft.com/office/drawing/2014/main" val="566916301"/>
                    </a:ext>
                  </a:extLst>
                </a:gridCol>
              </a:tblGrid>
              <a:tr h="194665">
                <a:tc>
                  <a:txBody>
                    <a:bodyPr/>
                    <a:lstStyle/>
                    <a:p>
                      <a:pPr marL="109728"/>
                      <a:r>
                        <a:rPr lang="es-CO" sz="800" b="1" noProof="0" dirty="0" err="1">
                          <a:solidFill>
                            <a:srgbClr val="0F1919"/>
                          </a:solidFill>
                        </a:rPr>
                        <a:t>IARC</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International Agency </a:t>
                      </a:r>
                      <a:r>
                        <a:rPr lang="es-CO" sz="800" b="0" kern="1200" noProof="0" dirty="0" err="1">
                          <a:solidFill>
                            <a:schemeClr val="tx1"/>
                          </a:solidFill>
                          <a:latin typeface="+mn-lt"/>
                          <a:ea typeface="+mn-ea"/>
                          <a:cs typeface="+mn-cs"/>
                        </a:rPr>
                        <a:t>for</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Research</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Cancer</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Centro Internacional de Investigaciones sobre el Cáncer</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00369037"/>
                  </a:ext>
                </a:extLst>
              </a:tr>
              <a:tr h="194665">
                <a:tc>
                  <a:txBody>
                    <a:bodyPr/>
                    <a:lstStyle/>
                    <a:p>
                      <a:pPr marL="109728"/>
                      <a:r>
                        <a:rPr lang="es-CO" sz="800" b="1" noProof="0" dirty="0">
                          <a:solidFill>
                            <a:srgbClr val="0F1919"/>
                          </a:solidFill>
                        </a:rPr>
                        <a:t>IATA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International Air </a:t>
                      </a:r>
                      <a:r>
                        <a:rPr lang="es-CO" sz="800" b="0" kern="1200" noProof="0" dirty="0" err="1">
                          <a:solidFill>
                            <a:schemeClr val="tx1"/>
                          </a:solidFill>
                          <a:latin typeface="+mn-lt"/>
                          <a:ea typeface="+mn-ea"/>
                          <a:cs typeface="+mn-cs"/>
                        </a:rPr>
                        <a:t>Transport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Association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Asociación de Transporte Aéreo Internacional</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66629944"/>
                  </a:ext>
                </a:extLst>
              </a:tr>
              <a:tr h="194665">
                <a:tc>
                  <a:txBody>
                    <a:bodyPr/>
                    <a:lstStyle/>
                    <a:p>
                      <a:pPr marL="109728"/>
                      <a:r>
                        <a:rPr lang="es-CO" sz="800" b="1" noProof="0" dirty="0" err="1">
                          <a:solidFill>
                            <a:srgbClr val="0F1919"/>
                          </a:solidFill>
                        </a:rPr>
                        <a:t>IMDG</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International </a:t>
                      </a:r>
                      <a:r>
                        <a:rPr lang="es-CO" sz="800" b="0" kern="1200" noProof="0" dirty="0" err="1">
                          <a:solidFill>
                            <a:schemeClr val="tx1"/>
                          </a:solidFill>
                          <a:latin typeface="+mn-lt"/>
                          <a:ea typeface="+mn-ea"/>
                          <a:cs typeface="+mn-cs"/>
                        </a:rPr>
                        <a:t>Maritime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Goods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Code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Código marítimo internacional de mercancías peligrosas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281101"/>
                  </a:ext>
                </a:extLst>
              </a:tr>
              <a:tr h="194665">
                <a:tc>
                  <a:txBody>
                    <a:bodyPr/>
                    <a:lstStyle/>
                    <a:p>
                      <a:pPr marL="109728"/>
                      <a:r>
                        <a:rPr lang="es-CO" sz="800" b="1" noProof="0" dirty="0">
                          <a:solidFill>
                            <a:srgbClr val="0F1919"/>
                          </a:solidFill>
                        </a:rPr>
                        <a:t>mg/m³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Milligrams</a:t>
                      </a:r>
                      <a:r>
                        <a:rPr lang="es-CO" sz="800" b="0" kern="1200" noProof="0" dirty="0">
                          <a:solidFill>
                            <a:schemeClr val="tx1"/>
                          </a:solidFill>
                          <a:latin typeface="+mn-lt"/>
                          <a:ea typeface="+mn-ea"/>
                          <a:cs typeface="+mn-cs"/>
                        </a:rPr>
                        <a:t> per </a:t>
                      </a:r>
                      <a:r>
                        <a:rPr lang="es-CO" sz="800" b="0" kern="1200" noProof="0" dirty="0" err="1">
                          <a:solidFill>
                            <a:schemeClr val="tx1"/>
                          </a:solidFill>
                          <a:latin typeface="+mn-lt"/>
                          <a:ea typeface="+mn-ea"/>
                          <a:cs typeface="+mn-cs"/>
                        </a:rPr>
                        <a:t>cubic</a:t>
                      </a:r>
                      <a:r>
                        <a:rPr lang="es-CO" sz="800" b="0" kern="1200" noProof="0" dirty="0">
                          <a:solidFill>
                            <a:schemeClr val="tx1"/>
                          </a:solidFill>
                          <a:latin typeface="+mn-lt"/>
                          <a:ea typeface="+mn-ea"/>
                          <a:cs typeface="+mn-cs"/>
                        </a:rPr>
                        <a:t> meter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air</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Miligramos por metro cúbico de aire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05556838"/>
                  </a:ext>
                </a:extLst>
              </a:tr>
            </a:tbl>
          </a:graphicData>
        </a:graphic>
      </p:graphicFrame>
      <p:graphicFrame>
        <p:nvGraphicFramePr>
          <p:cNvPr id="5" name="Table 35">
            <a:extLst>
              <a:ext uri="{FF2B5EF4-FFF2-40B4-BE49-F238E27FC236}">
                <a16:creationId xmlns:a16="http://schemas.microsoft.com/office/drawing/2014/main" id="{802AF85C-BE26-1940-3592-DF92D44B22AC}"/>
              </a:ext>
            </a:extLst>
          </p:cNvPr>
          <p:cNvGraphicFramePr>
            <a:graphicFrameLocks/>
          </p:cNvGraphicFramePr>
          <p:nvPr>
            <p:extLst>
              <p:ext uri="{D42A27DB-BD31-4B8C-83A1-F6EECF244321}">
                <p14:modId xmlns:p14="http://schemas.microsoft.com/office/powerpoint/2010/main" val="893763957"/>
              </p:ext>
            </p:extLst>
          </p:nvPr>
        </p:nvGraphicFramePr>
        <p:xfrm>
          <a:off x="286762" y="5229759"/>
          <a:ext cx="7199382" cy="4186315"/>
        </p:xfrm>
        <a:graphic>
          <a:graphicData uri="http://schemas.openxmlformats.org/drawingml/2006/table">
            <a:tbl>
              <a:tblPr firstRow="1" bandRow="1">
                <a:tableStyleId>{9D7B26C5-4107-4FEC-AEDC-1716B250A1EF}</a:tableStyleId>
              </a:tblPr>
              <a:tblGrid>
                <a:gridCol w="983232">
                  <a:extLst>
                    <a:ext uri="{9D8B030D-6E8A-4147-A177-3AD203B41FA5}">
                      <a16:colId xmlns:a16="http://schemas.microsoft.com/office/drawing/2014/main" val="3647290184"/>
                    </a:ext>
                  </a:extLst>
                </a:gridCol>
                <a:gridCol w="2927444">
                  <a:extLst>
                    <a:ext uri="{9D8B030D-6E8A-4147-A177-3AD203B41FA5}">
                      <a16:colId xmlns:a16="http://schemas.microsoft.com/office/drawing/2014/main" val="622920296"/>
                    </a:ext>
                  </a:extLst>
                </a:gridCol>
                <a:gridCol w="3288706">
                  <a:extLst>
                    <a:ext uri="{9D8B030D-6E8A-4147-A177-3AD203B41FA5}">
                      <a16:colId xmlns:a16="http://schemas.microsoft.com/office/drawing/2014/main" val="3667602058"/>
                    </a:ext>
                  </a:extLst>
                </a:gridCol>
              </a:tblGrid>
              <a:tr h="194665">
                <a:tc>
                  <a:txBody>
                    <a:bodyPr/>
                    <a:lstStyle/>
                    <a:p>
                      <a:pPr marL="109728"/>
                      <a:r>
                        <a:rPr lang="es-CO" sz="800" b="1" noProof="0" dirty="0" err="1">
                          <a:solidFill>
                            <a:srgbClr val="0F1919"/>
                          </a:solidFill>
                        </a:rPr>
                        <a:t>NFPA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National</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Fire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Protection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Association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Asociación Nacional de Protección contra Incendios</a:t>
                      </a:r>
                    </a:p>
                  </a:txBody>
                  <a:tcPr marL="0" marR="0" marT="0" marB="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7608445"/>
                  </a:ext>
                </a:extLst>
              </a:tr>
              <a:tr h="194665">
                <a:tc>
                  <a:txBody>
                    <a:bodyPr/>
                    <a:lstStyle/>
                    <a:p>
                      <a:pPr marL="109728"/>
                      <a:r>
                        <a:rPr lang="es-CO" sz="800" b="1" noProof="0" dirty="0" err="1">
                          <a:solidFill>
                            <a:srgbClr val="0F1919"/>
                          </a:solidFill>
                        </a:rPr>
                        <a:t>NIOSH</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National</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Institute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for</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Occupational</a:t>
                      </a:r>
                      <a:r>
                        <a:rPr lang="es-CO" sz="800" b="0" kern="1200" noProof="0" dirty="0">
                          <a:solidFill>
                            <a:schemeClr val="tx1"/>
                          </a:solidFill>
                          <a:latin typeface="+mn-lt"/>
                          <a:ea typeface="+mn-ea"/>
                          <a:cs typeface="+mn-cs"/>
                        </a:rPr>
                        <a:t> Safety and </a:t>
                      </a:r>
                      <a:r>
                        <a:rPr lang="es-CO" sz="800" b="0" kern="1200" noProof="0" dirty="0" err="1">
                          <a:solidFill>
                            <a:schemeClr val="tx1"/>
                          </a:solidFill>
                          <a:latin typeface="+mn-lt"/>
                          <a:ea typeface="+mn-ea"/>
                          <a:cs typeface="+mn-cs"/>
                        </a:rPr>
                        <a:t>Health</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Instituto Nacional de Seguridad y Salud en el Trabajo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85159886"/>
                  </a:ext>
                </a:extLst>
              </a:tr>
              <a:tr h="194665">
                <a:tc>
                  <a:txBody>
                    <a:bodyPr/>
                    <a:lstStyle/>
                    <a:p>
                      <a:pPr marL="109728"/>
                      <a:r>
                        <a:rPr lang="es-CO" sz="800" b="1" noProof="0" dirty="0" err="1">
                          <a:solidFill>
                            <a:srgbClr val="0F1919"/>
                          </a:solidFill>
                        </a:rPr>
                        <a:t>OSHA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Occupational</a:t>
                      </a:r>
                      <a:r>
                        <a:rPr lang="es-CO" sz="800" b="0" kern="1200" noProof="0" dirty="0">
                          <a:solidFill>
                            <a:schemeClr val="tx1"/>
                          </a:solidFill>
                          <a:latin typeface="+mn-lt"/>
                          <a:ea typeface="+mn-ea"/>
                          <a:cs typeface="+mn-cs"/>
                        </a:rPr>
                        <a:t> Safety and </a:t>
                      </a:r>
                      <a:r>
                        <a:rPr lang="es-CO" sz="800" b="0" kern="1200" noProof="0" dirty="0" err="1">
                          <a:solidFill>
                            <a:schemeClr val="tx1"/>
                          </a:solidFill>
                          <a:latin typeface="+mn-lt"/>
                          <a:ea typeface="+mn-ea"/>
                          <a:cs typeface="+mn-cs"/>
                        </a:rPr>
                        <a:t>Health</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Administration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Administración de Seguridad y Salud en el Trabajo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49177551"/>
                  </a:ext>
                </a:extLst>
              </a:tr>
              <a:tr h="194665">
                <a:tc>
                  <a:txBody>
                    <a:bodyPr/>
                    <a:lstStyle/>
                    <a:p>
                      <a:pPr marL="109728"/>
                      <a:r>
                        <a:rPr lang="es-CO" sz="800" b="1" noProof="0" dirty="0">
                          <a:solidFill>
                            <a:srgbClr val="0F1919"/>
                          </a:solidFill>
                        </a:rPr>
                        <a:t>29 </a:t>
                      </a:r>
                      <a:r>
                        <a:rPr lang="es-CO" sz="800" b="1" noProof="0" dirty="0" err="1">
                          <a:solidFill>
                            <a:srgbClr val="0F1919"/>
                          </a:solidFill>
                        </a:rPr>
                        <a:t>CFR</a:t>
                      </a:r>
                      <a:r>
                        <a:rPr lang="es-CO" sz="800" b="1" noProof="0" dirty="0">
                          <a:solidFill>
                            <a:srgbClr val="0F1919"/>
                          </a:solidFill>
                        </a:rPr>
                        <a:t> 1910.134 &amp; 1926.103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Respiratory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Protection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Standards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Estándares de protección respiratoria de </a:t>
                      </a:r>
                      <a:r>
                        <a:rPr lang="es-CO" sz="800" b="0" kern="1200" noProof="0" dirty="0" err="1">
                          <a:solidFill>
                            <a:schemeClr val="tx1"/>
                          </a:solidFill>
                          <a:latin typeface="+mn-lt"/>
                          <a:ea typeface="+mn-ea"/>
                          <a:cs typeface="+mn-cs"/>
                        </a:rPr>
                        <a:t>OSHA</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23932719"/>
                  </a:ext>
                </a:extLst>
              </a:tr>
              <a:tr h="194665">
                <a:tc>
                  <a:txBody>
                    <a:bodyPr/>
                    <a:lstStyle/>
                    <a:p>
                      <a:pPr marL="109728"/>
                      <a:r>
                        <a:rPr lang="es-CO" sz="800" b="1" noProof="0" dirty="0"/>
                        <a:t>29 </a:t>
                      </a:r>
                      <a:r>
                        <a:rPr lang="es-CO" sz="800" b="1" noProof="0" dirty="0" err="1"/>
                        <a:t>CFR</a:t>
                      </a:r>
                      <a:r>
                        <a:rPr lang="es-CO" sz="800" b="1" noProof="0" dirty="0"/>
                        <a:t> 1910.1200 &amp; 1926.59</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 Hazard </a:t>
                      </a:r>
                      <a:r>
                        <a:rPr lang="es-CO" sz="800" b="0" kern="1200" noProof="0" dirty="0" err="1">
                          <a:solidFill>
                            <a:schemeClr val="tx1"/>
                          </a:solidFill>
                          <a:latin typeface="+mn-lt"/>
                          <a:ea typeface="+mn-ea"/>
                          <a:cs typeface="+mn-cs"/>
                        </a:rPr>
                        <a:t>Communication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Standards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Estándares de comunicación de peligros de </a:t>
                      </a:r>
                      <a:r>
                        <a:rPr lang="es-CO" sz="800" b="0" kern="1200" noProof="0" dirty="0" err="1">
                          <a:solidFill>
                            <a:schemeClr val="tx1"/>
                          </a:solidFill>
                          <a:latin typeface="+mn-lt"/>
                          <a:ea typeface="+mn-ea"/>
                          <a:cs typeface="+mn-cs"/>
                        </a:rPr>
                        <a:t>OSHA</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01074522"/>
                  </a:ext>
                </a:extLst>
              </a:tr>
              <a:tr h="194665">
                <a:tc>
                  <a:txBody>
                    <a:bodyPr/>
                    <a:lstStyle/>
                    <a:p>
                      <a:pPr marL="109728"/>
                      <a:r>
                        <a:rPr lang="es-CO" sz="800" b="1" noProof="0" dirty="0" err="1"/>
                        <a:t>PCW</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Polycrystalline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Wools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Lanas policristalinas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15076256"/>
                  </a:ext>
                </a:extLst>
              </a:tr>
              <a:tr h="194665">
                <a:tc>
                  <a:txBody>
                    <a:bodyPr/>
                    <a:lstStyle/>
                    <a:p>
                      <a:pPr marL="109728"/>
                      <a:r>
                        <a:rPr lang="es-CO" sz="800" b="1" noProof="0" dirty="0" err="1"/>
                        <a:t>PEL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Permissible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Exposure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Límite de exposición permisible (</a:t>
                      </a: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29573311"/>
                  </a:ext>
                </a:extLst>
              </a:tr>
              <a:tr h="194665">
                <a:tc>
                  <a:txBody>
                    <a:bodyPr/>
                    <a:lstStyle/>
                    <a:p>
                      <a:pPr marL="109728"/>
                      <a:r>
                        <a:rPr lang="es-CO" sz="800" b="1" noProof="0" dirty="0"/>
                        <a:t>PIN </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Product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Identification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Number</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Número de identificación del producto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34483690"/>
                  </a:ext>
                </a:extLst>
              </a:tr>
              <a:tr h="194665">
                <a:tc>
                  <a:txBody>
                    <a:bodyPr/>
                    <a:lstStyle/>
                    <a:p>
                      <a:pPr marL="109728"/>
                      <a:r>
                        <a:rPr lang="es-CO" sz="800" b="1" noProof="0" dirty="0" err="1"/>
                        <a:t>PNOC</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Particulates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Not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Otherwise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Classified</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Partículas no clasificadas de otra manera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54699678"/>
                  </a:ext>
                </a:extLst>
              </a:tr>
              <a:tr h="194665">
                <a:tc>
                  <a:txBody>
                    <a:bodyPr/>
                    <a:lstStyle/>
                    <a:p>
                      <a:pPr marL="109728"/>
                      <a:r>
                        <a:rPr lang="es-CO" sz="800" b="1" noProof="0" dirty="0" err="1"/>
                        <a:t>PNOR</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Particulates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Not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Otherwise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Regulated</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Partículas no reguladas de otra manera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01751760"/>
                  </a:ext>
                </a:extLst>
              </a:tr>
              <a:tr h="194665">
                <a:tc>
                  <a:txBody>
                    <a:bodyPr/>
                    <a:lstStyle/>
                    <a:p>
                      <a:pPr marL="109728"/>
                      <a:r>
                        <a:rPr lang="es-CO" sz="800" b="1" noProof="0" dirty="0" err="1"/>
                        <a:t>PSP</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Product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Stewardship</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Program</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Programa de gestión de productos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93784538"/>
                  </a:ext>
                </a:extLst>
              </a:tr>
              <a:tr h="194665">
                <a:tc>
                  <a:txBody>
                    <a:bodyPr/>
                    <a:lstStyle/>
                    <a:p>
                      <a:pPr marL="109728"/>
                      <a:r>
                        <a:rPr lang="es-CO" sz="800" b="1" noProof="0" dirty="0" err="1"/>
                        <a:t>RCFA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Refractory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Ceramic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Fiber</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Association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Asociación de fibra cerámica refractaria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4819130"/>
                  </a:ext>
                </a:extLst>
              </a:tr>
              <a:tr h="194665">
                <a:tc>
                  <a:txBody>
                    <a:bodyPr/>
                    <a:lstStyle/>
                    <a:p>
                      <a:pPr marL="109728"/>
                      <a:r>
                        <a:rPr lang="es-CO" sz="800" b="1" noProof="0" dirty="0" err="1"/>
                        <a:t>RCRA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Resource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Conservation</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Recovery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conservación y recuperación de recursos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20600579"/>
                  </a:ext>
                </a:extLst>
              </a:tr>
              <a:tr h="194665">
                <a:tc>
                  <a:txBody>
                    <a:bodyPr/>
                    <a:lstStyle/>
                    <a:p>
                      <a:pPr marL="109728" algn="just"/>
                      <a:r>
                        <a:rPr lang="es-CO" sz="800" b="1" noProof="0" dirty="0" err="1"/>
                        <a:t>REL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Recommended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Exposure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NIOSH</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Límite de exposición recomendado (</a:t>
                      </a:r>
                      <a:r>
                        <a:rPr lang="es-CO" sz="800" b="0" kern="1200" noProof="0" dirty="0" err="1">
                          <a:solidFill>
                            <a:schemeClr val="tx1"/>
                          </a:solidFill>
                          <a:latin typeface="+mn-lt"/>
                          <a:ea typeface="+mn-ea"/>
                          <a:cs typeface="+mn-cs"/>
                        </a:rPr>
                        <a:t>NIOSH</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68267262"/>
                  </a:ext>
                </a:extLst>
              </a:tr>
              <a:tr h="194665">
                <a:tc>
                  <a:txBody>
                    <a:bodyPr/>
                    <a:lstStyle/>
                    <a:p>
                      <a:pPr marL="109728" algn="just"/>
                      <a:r>
                        <a:rPr lang="es-CO" sz="800" b="1" noProof="0" dirty="0" err="1"/>
                        <a:t>RID</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Carriage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Goods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by</a:t>
                      </a:r>
                      <a:r>
                        <a:rPr lang="es-CO" sz="800" b="0" kern="1200" noProof="0" dirty="0">
                          <a:solidFill>
                            <a:schemeClr val="tx1"/>
                          </a:solidFill>
                          <a:latin typeface="+mn-lt"/>
                          <a:ea typeface="+mn-ea"/>
                          <a:cs typeface="+mn-cs"/>
                        </a:rPr>
                        <a:t> Rail (International </a:t>
                      </a:r>
                      <a:r>
                        <a:rPr lang="es-CO" sz="800" b="0" kern="1200" noProof="0" dirty="0" err="1">
                          <a:solidFill>
                            <a:schemeClr val="tx1"/>
                          </a:solidFill>
                          <a:latin typeface="+mn-lt"/>
                          <a:ea typeface="+mn-ea"/>
                          <a:cs typeface="+mn-cs"/>
                        </a:rPr>
                        <a:t>Regulations</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Transporte de Mercancías Peligrosas por Ferrocarril</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41068948"/>
                  </a:ext>
                </a:extLst>
              </a:tr>
              <a:tr h="194665">
                <a:tc>
                  <a:txBody>
                    <a:bodyPr/>
                    <a:lstStyle/>
                    <a:p>
                      <a:pPr marL="109728"/>
                      <a:r>
                        <a:rPr lang="es-CO" sz="800" b="1" noProof="0" dirty="0"/>
                        <a:t>SARA</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Superfund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Amendments</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Reauthorization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Reautorización y Enmiendas del </a:t>
                      </a:r>
                      <a:r>
                        <a:rPr lang="es-CO" sz="800" b="0" kern="1200" noProof="0" dirty="0" err="1">
                          <a:solidFill>
                            <a:schemeClr val="tx1"/>
                          </a:solidFill>
                          <a:latin typeface="+mn-lt"/>
                          <a:ea typeface="+mn-ea"/>
                          <a:cs typeface="+mn-cs"/>
                        </a:rPr>
                        <a:t>Superfondo</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66516118"/>
                  </a:ext>
                </a:extLst>
              </a:tr>
              <a:tr h="194665">
                <a:tc>
                  <a:txBody>
                    <a:bodyPr/>
                    <a:lstStyle/>
                    <a:p>
                      <a:pPr marL="109728"/>
                      <a:r>
                        <a:rPr lang="es-CO" sz="800" b="1" noProof="0" dirty="0"/>
                        <a:t>SARA </a:t>
                      </a:r>
                      <a:r>
                        <a:rPr lang="es-CO" sz="800" b="1" noProof="0" dirty="0" err="1"/>
                        <a:t>Title</a:t>
                      </a:r>
                      <a:r>
                        <a:rPr lang="es-CO" sz="800" b="1" noProof="0" dirty="0"/>
                        <a:t> III</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Emergency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Planning</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Community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Right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to</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Know</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planificación de emergencias y derecho comunitario a saber</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16532317"/>
                  </a:ext>
                </a:extLst>
              </a:tr>
              <a:tr h="194665">
                <a:tc>
                  <a:txBody>
                    <a:bodyPr/>
                    <a:lstStyle/>
                    <a:p>
                      <a:pPr marL="109728"/>
                      <a:r>
                        <a:rPr lang="es-CO" sz="800" b="1" noProof="0" dirty="0"/>
                        <a:t>SARA </a:t>
                      </a:r>
                      <a:r>
                        <a:rPr lang="es-CO" sz="800" b="1" noProof="0" dirty="0" err="1"/>
                        <a:t>Section</a:t>
                      </a:r>
                      <a:r>
                        <a:rPr lang="es-CO" sz="800" b="1" noProof="0" dirty="0"/>
                        <a:t> 302</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Extremely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Substances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Sustancias extremadamente peligrosas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68855392"/>
                  </a:ext>
                </a:extLst>
              </a:tr>
              <a:tr h="194665">
                <a:tc>
                  <a:txBody>
                    <a:bodyPr/>
                    <a:lstStyle/>
                    <a:p>
                      <a:pPr marL="109728"/>
                      <a:r>
                        <a:rPr lang="es-CO" sz="800" b="1" noProof="0" dirty="0"/>
                        <a:t>SARA </a:t>
                      </a:r>
                      <a:r>
                        <a:rPr lang="es-CO" sz="800" b="1" noProof="0" dirty="0" err="1"/>
                        <a:t>Section</a:t>
                      </a:r>
                      <a:r>
                        <a:rPr lang="es-CO" sz="800" b="1" noProof="0" dirty="0"/>
                        <a:t> 304</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Emergency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Release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Liberación de emergencia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24421463"/>
                  </a:ext>
                </a:extLst>
              </a:tr>
              <a:tr h="194665">
                <a:tc>
                  <a:txBody>
                    <a:bodyPr/>
                    <a:lstStyle/>
                    <a:p>
                      <a:pPr marL="109728"/>
                      <a:r>
                        <a:rPr lang="es-CO" sz="800" b="1" noProof="0" dirty="0"/>
                        <a:t>SARA </a:t>
                      </a:r>
                      <a:r>
                        <a:rPr lang="es-CO" sz="800" b="1" noProof="0" dirty="0" err="1"/>
                        <a:t>Section</a:t>
                      </a:r>
                      <a:r>
                        <a:rPr lang="es-CO" sz="800" b="1" noProof="0" dirty="0"/>
                        <a:t> 311</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MFDS</a:t>
                      </a:r>
                      <a:r>
                        <a:rPr lang="es-CO" sz="800" b="0" kern="1200" noProof="0" dirty="0">
                          <a:solidFill>
                            <a:schemeClr val="tx1"/>
                          </a:solidFill>
                          <a:latin typeface="+mn-lt"/>
                          <a:ea typeface="+mn-ea"/>
                          <a:cs typeface="+mn-cs"/>
                        </a:rPr>
                        <a:t>/</a:t>
                      </a:r>
                      <a:r>
                        <a:rPr lang="es-CO" sz="800" b="0" kern="1200" noProof="0" dirty="0" err="1">
                          <a:solidFill>
                            <a:schemeClr val="tx1"/>
                          </a:solidFill>
                          <a:latin typeface="+mn-lt"/>
                          <a:ea typeface="+mn-ea"/>
                          <a:cs typeface="+mn-cs"/>
                        </a:rPr>
                        <a:t>List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Chemicals</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Inventory</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MFDS</a:t>
                      </a:r>
                      <a:r>
                        <a:rPr lang="es-CO" sz="800" b="0" kern="1200" noProof="0" dirty="0">
                          <a:solidFill>
                            <a:schemeClr val="tx1"/>
                          </a:solidFill>
                          <a:latin typeface="+mn-lt"/>
                          <a:ea typeface="+mn-ea"/>
                          <a:cs typeface="+mn-cs"/>
                        </a:rPr>
                        <a:t>/Lista de productos químicos e inventario peligroso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24634950"/>
                  </a:ext>
                </a:extLst>
              </a:tr>
              <a:tr h="194665">
                <a:tc>
                  <a:txBody>
                    <a:bodyPr/>
                    <a:lstStyle/>
                    <a:p>
                      <a:pPr marL="109728"/>
                      <a:r>
                        <a:rPr lang="es-CO" sz="800" b="1" noProof="0" dirty="0"/>
                        <a:t>SARA </a:t>
                      </a:r>
                      <a:r>
                        <a:rPr lang="es-CO" sz="800" b="1" noProof="0" dirty="0" err="1"/>
                        <a:t>Section</a:t>
                      </a:r>
                      <a:r>
                        <a:rPr lang="es-CO" sz="800" b="1" noProof="0" dirty="0"/>
                        <a:t> 312</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Emergency</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Inventory</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Inventario de emergencias y peligros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19159625"/>
                  </a:ext>
                </a:extLst>
              </a:tr>
            </a:tbl>
          </a:graphicData>
        </a:graphic>
      </p:graphicFrame>
      <p:graphicFrame>
        <p:nvGraphicFramePr>
          <p:cNvPr id="7" name="Table 6">
            <a:extLst>
              <a:ext uri="{FF2B5EF4-FFF2-40B4-BE49-F238E27FC236}">
                <a16:creationId xmlns:a16="http://schemas.microsoft.com/office/drawing/2014/main" id="{E4FAC7FD-EA90-5EA1-7279-4695B39631DB}"/>
              </a:ext>
            </a:extLst>
          </p:cNvPr>
          <p:cNvGraphicFramePr>
            <a:graphicFrameLocks noGrp="1"/>
          </p:cNvGraphicFramePr>
          <p:nvPr>
            <p:extLst>
              <p:ext uri="{D42A27DB-BD31-4B8C-83A1-F6EECF244321}">
                <p14:modId xmlns:p14="http://schemas.microsoft.com/office/powerpoint/2010/main" val="59796036"/>
              </p:ext>
            </p:extLst>
          </p:nvPr>
        </p:nvGraphicFramePr>
        <p:xfrm>
          <a:off x="281194" y="4060963"/>
          <a:ext cx="7199889" cy="389330"/>
        </p:xfrm>
        <a:graphic>
          <a:graphicData uri="http://schemas.openxmlformats.org/drawingml/2006/table">
            <a:tbl>
              <a:tblPr firstRow="1" bandRow="1">
                <a:tableStyleId>{5940675A-B579-460E-94D1-54222C63F5DA}</a:tableStyleId>
              </a:tblPr>
              <a:tblGrid>
                <a:gridCol w="991981">
                  <a:extLst>
                    <a:ext uri="{9D8B030D-6E8A-4147-A177-3AD203B41FA5}">
                      <a16:colId xmlns:a16="http://schemas.microsoft.com/office/drawing/2014/main" val="1576097758"/>
                    </a:ext>
                  </a:extLst>
                </a:gridCol>
                <a:gridCol w="2924175">
                  <a:extLst>
                    <a:ext uri="{9D8B030D-6E8A-4147-A177-3AD203B41FA5}">
                      <a16:colId xmlns:a16="http://schemas.microsoft.com/office/drawing/2014/main" val="122268426"/>
                    </a:ext>
                  </a:extLst>
                </a:gridCol>
                <a:gridCol w="3283733">
                  <a:extLst>
                    <a:ext uri="{9D8B030D-6E8A-4147-A177-3AD203B41FA5}">
                      <a16:colId xmlns:a16="http://schemas.microsoft.com/office/drawing/2014/main" val="469231137"/>
                    </a:ext>
                  </a:extLst>
                </a:gridCol>
              </a:tblGrid>
              <a:tr h="194665">
                <a:tc>
                  <a:txBody>
                    <a:bodyPr/>
                    <a:lstStyle/>
                    <a:p>
                      <a:pPr marL="109728" algn="l" defTabSz="777240" rtl="0" eaLnBrk="1" latinLnBrk="0" hangingPunct="1"/>
                      <a:r>
                        <a:rPr lang="es-CO" sz="800" b="1" kern="1200" noProof="0" dirty="0" err="1">
                          <a:solidFill>
                            <a:schemeClr val="tx1"/>
                          </a:solidFill>
                          <a:latin typeface="+mn-lt"/>
                          <a:ea typeface="+mn-ea"/>
                          <a:cs typeface="+mn-cs"/>
                        </a:rPr>
                        <a:t>HMIS</a:t>
                      </a:r>
                      <a:endParaRPr lang="es-CO" sz="800" b="1" kern="1200" noProof="0" dirty="0">
                        <a:solidFill>
                          <a:schemeClr val="tx1"/>
                        </a:solidFill>
                        <a:latin typeface="+mn-lt"/>
                        <a:ea typeface="+mn-ea"/>
                        <a:cs typeface="+mn-cs"/>
                      </a:endParaRPr>
                    </a:p>
                  </a:txBody>
                  <a:tcPr marL="0" marR="0" marT="0" marB="0" anchor="ctr">
                    <a:lnL w="12700" cmpd="sng">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err="1">
                          <a:solidFill>
                            <a:schemeClr val="tx1"/>
                          </a:solidFill>
                        </a:rPr>
                        <a:t>Hazardous</a:t>
                      </a:r>
                      <a:r>
                        <a:rPr lang="es-CO" sz="800" b="0" kern="1200" noProof="0" dirty="0">
                          <a:solidFill>
                            <a:schemeClr val="tx1"/>
                          </a:solidFill>
                        </a:rPr>
                        <a:t> </a:t>
                      </a:r>
                      <a:r>
                        <a:rPr lang="es-CO" sz="800" b="0" kern="1200" noProof="0" dirty="0" err="1">
                          <a:solidFill>
                            <a:schemeClr val="tx1"/>
                          </a:solidFill>
                        </a:rPr>
                        <a:t>Materials</a:t>
                      </a:r>
                      <a:r>
                        <a:rPr lang="es-CO" sz="800" b="0" kern="1200" noProof="0" dirty="0">
                          <a:solidFill>
                            <a:schemeClr val="tx1"/>
                          </a:solidFill>
                        </a:rPr>
                        <a:t> </a:t>
                      </a:r>
                      <a:r>
                        <a:rPr lang="es-CO" sz="800" b="0" kern="1200" noProof="0" dirty="0" err="1">
                          <a:solidFill>
                            <a:schemeClr val="tx1"/>
                          </a:solidFill>
                        </a:rPr>
                        <a:t>Identification</a:t>
                      </a:r>
                      <a:r>
                        <a:rPr lang="es-CO" sz="800" b="0" kern="1200" noProof="0" dirty="0">
                          <a:solidFill>
                            <a:schemeClr val="tx1"/>
                          </a:solidFill>
                        </a:rPr>
                        <a:t> </a:t>
                      </a:r>
                      <a:r>
                        <a:rPr lang="es-CO" sz="800" b="0" kern="1200" noProof="0" dirty="0" err="1">
                          <a:solidFill>
                            <a:schemeClr val="tx1"/>
                          </a:solidFill>
                        </a:rPr>
                        <a:t>System</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Sistema de identificación de materiales peligrosos</a:t>
                      </a:r>
                    </a:p>
                  </a:txBody>
                  <a:tcPr marL="0" marR="0" marT="0" marB="0" anchor="ctr">
                    <a:lnL w="3175" cap="flat" cmpd="sng" algn="ctr">
                      <a:solidFill>
                        <a:schemeClr val="tx1"/>
                      </a:solidFill>
                      <a:prstDash val="solid"/>
                      <a:round/>
                      <a:headEnd type="none" w="med" len="med"/>
                      <a:tailEnd type="none" w="med" len="med"/>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72159337"/>
                  </a:ext>
                </a:extLst>
              </a:tr>
              <a:tr h="194665">
                <a:tc>
                  <a:txBody>
                    <a:bodyPr/>
                    <a:lstStyle/>
                    <a:p>
                      <a:pPr marL="109728" algn="l" defTabSz="777240" rtl="0" eaLnBrk="1" latinLnBrk="0" hangingPunct="1"/>
                      <a:r>
                        <a:rPr lang="es-CO" sz="800" b="1" kern="1200" noProof="0" dirty="0" err="1">
                          <a:solidFill>
                            <a:schemeClr val="tx1"/>
                          </a:solidFill>
                          <a:latin typeface="+mn-lt"/>
                          <a:ea typeface="+mn-ea"/>
                          <a:cs typeface="+mn-cs"/>
                        </a:rPr>
                        <a:t>HTIW</a:t>
                      </a:r>
                      <a:endParaRPr lang="es-CO" sz="800" b="1" kern="1200" noProof="0" dirty="0">
                        <a:solidFill>
                          <a:schemeClr val="tx1"/>
                        </a:solidFill>
                        <a:latin typeface="+mn-lt"/>
                        <a:ea typeface="+mn-ea"/>
                        <a:cs typeface="+mn-cs"/>
                      </a:endParaRPr>
                    </a:p>
                  </a:txBody>
                  <a:tcPr marL="0" marR="0" marT="0" marB="0" anchor="ctr">
                    <a:lnL w="3175"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a:solidFill>
                            <a:schemeClr val="tx1"/>
                          </a:solidFill>
                        </a:rPr>
                        <a:t>North American High </a:t>
                      </a:r>
                      <a:r>
                        <a:rPr lang="es-CO" sz="800" b="0" kern="1200" noProof="0" dirty="0" err="1">
                          <a:solidFill>
                            <a:schemeClr val="tx1"/>
                          </a:solidFill>
                        </a:rPr>
                        <a:t>Temperature</a:t>
                      </a:r>
                      <a:r>
                        <a:rPr lang="es-CO" sz="800" b="0" kern="1200" noProof="0" dirty="0">
                          <a:solidFill>
                            <a:schemeClr val="tx1"/>
                          </a:solidFill>
                        </a:rPr>
                        <a:t> </a:t>
                      </a:r>
                      <a:r>
                        <a:rPr lang="es-CO" sz="800" b="0" kern="1200" noProof="0" dirty="0" err="1">
                          <a:solidFill>
                            <a:schemeClr val="tx1"/>
                          </a:solidFill>
                        </a:rPr>
                        <a:t>Wool</a:t>
                      </a:r>
                      <a:r>
                        <a:rPr lang="es-CO" sz="800" b="0" kern="1200" noProof="0" dirty="0">
                          <a:solidFill>
                            <a:schemeClr val="tx1"/>
                          </a:solidFill>
                        </a:rPr>
                        <a:t> </a:t>
                      </a:r>
                      <a:r>
                        <a:rPr lang="es-CO" sz="800" b="0" kern="1200" noProof="0" dirty="0" err="1">
                          <a:solidFill>
                            <a:schemeClr val="tx1"/>
                          </a:solidFill>
                        </a:rPr>
                        <a:t>Industry</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Industria norteamericana de la lana para altas temperaturas</a:t>
                      </a:r>
                    </a:p>
                  </a:txBody>
                  <a:tcPr marL="0" marR="0" marT="0" marB="0" anchor="ctr">
                    <a:lnL w="3175" cap="flat" cmpd="sng" algn="ctr">
                      <a:solidFill>
                        <a:schemeClr val="tx1"/>
                      </a:solidFill>
                      <a:prstDash val="solid"/>
                      <a:round/>
                      <a:headEnd type="none" w="med" len="med"/>
                      <a:tailEnd type="none" w="med" len="med"/>
                    </a:lnL>
                    <a:lnR w="12700" cmpd="sng">
                      <a:noFill/>
                    </a:lnR>
                    <a:lnT w="31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52482037"/>
                  </a:ext>
                </a:extLst>
              </a:tr>
            </a:tbl>
          </a:graphicData>
        </a:graphic>
      </p:graphicFrame>
    </p:spTree>
    <p:extLst>
      <p:ext uri="{BB962C8B-B14F-4D97-AF65-F5344CB8AC3E}">
        <p14:creationId xmlns:p14="http://schemas.microsoft.com/office/powerpoint/2010/main" val="37072771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39">
            <a:extLst>
              <a:ext uri="{FF2B5EF4-FFF2-40B4-BE49-F238E27FC236}">
                <a16:creationId xmlns:a16="http://schemas.microsoft.com/office/drawing/2014/main" id="{ECFBC1DF-68C6-A5AE-82F4-36D2DEA9AD5B}"/>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 RIGIDIZER PRODUCTS 23 05 </a:t>
            </a:r>
          </a:p>
          <a:p>
            <a:endParaRPr lang="en-US" sz="1200" dirty="0">
              <a:solidFill>
                <a:schemeClr val="tx2"/>
              </a:solidFill>
            </a:endParaRPr>
          </a:p>
        </p:txBody>
      </p:sp>
      <p:sp>
        <p:nvSpPr>
          <p:cNvPr id="11" name="Rectangle 10">
            <a:extLst>
              <a:ext uri="{FF2B5EF4-FFF2-40B4-BE49-F238E27FC236}">
                <a16:creationId xmlns:a16="http://schemas.microsoft.com/office/drawing/2014/main" id="{CE6246EB-76BA-C341-E6B0-E5CD6B35C7A3}"/>
              </a:ext>
            </a:extLst>
          </p:cNvPr>
          <p:cNvSpPr/>
          <p:nvPr/>
        </p:nvSpPr>
        <p:spPr>
          <a:xfrm>
            <a:off x="287774" y="3389080"/>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fr-FR" sz="1200" b="1" dirty="0">
                <a:solidFill>
                  <a:schemeClr val="accent3"/>
                </a:solidFill>
                <a:latin typeface="+mj-lt"/>
              </a:rPr>
              <a:t>AVISO LEGAL</a:t>
            </a:r>
            <a:endParaRPr lang="en-CA" sz="1200" b="1" dirty="0">
              <a:solidFill>
                <a:schemeClr val="accent3"/>
              </a:solidFill>
              <a:latin typeface="+mj-lt"/>
            </a:endParaRPr>
          </a:p>
        </p:txBody>
      </p:sp>
      <p:sp>
        <p:nvSpPr>
          <p:cNvPr id="12" name="Rectangle 11">
            <a:extLst>
              <a:ext uri="{FF2B5EF4-FFF2-40B4-BE49-F238E27FC236}">
                <a16:creationId xmlns:a16="http://schemas.microsoft.com/office/drawing/2014/main" id="{E36B0BEE-DDAA-81D7-3C81-300563A1FAE0}"/>
              </a:ext>
            </a:extLst>
          </p:cNvPr>
          <p:cNvSpPr/>
          <p:nvPr/>
        </p:nvSpPr>
        <p:spPr>
          <a:xfrm>
            <a:off x="283220" y="3791860"/>
            <a:ext cx="7200900" cy="860293"/>
          </a:xfrm>
          <a:prstGeom prst="rect">
            <a:avLst/>
          </a:prstGeom>
          <a:solidFill>
            <a:schemeClr val="tx2">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800"/>
              </a:spcAft>
            </a:pPr>
            <a:r>
              <a:rPr lang="es-CO" sz="800" dirty="0">
                <a:solidFill>
                  <a:schemeClr val="bg2">
                    <a:lumMod val="10000"/>
                  </a:schemeClr>
                </a:solidFill>
                <a:effectLst/>
                <a:ea typeface="Calibri" panose="020F0502020204030204" pitchFamily="34" charset="0"/>
                <a:cs typeface="Times New Roman" panose="02020603050405020304" pitchFamily="18" charset="0"/>
              </a:rPr>
              <a:t>La información aquí presentada se presenta de buena fe y se considera precisa a partir de la fecha de vigencia de esta Hoja de datos de seguridad. Los empleadores pueden utilizar esta FDS para complementar otra información recopilada por ellos en sus esfuerzos por garantizar la salud y seguridad de sus empleados y el uso adecuado del producto. Este resumen de los datos relevantes refleja el juicio profesional; Los empleadores deben tener en cuenta que la información que se considera menos relevante no se ha incluido en esta FDS. Por lo tanto, dada la naturaleza resumida de este documento, FibreCast Inc., no extiende ninguna garantía (expresa o implícita), asume ninguna responsabilidad ni hace ninguna declaración con respecto a la integridad de esta información o su idoneidad para los fines previstos por el usuario.</a:t>
            </a:r>
            <a:endParaRPr lang="en-CA" sz="800" dirty="0">
              <a:solidFill>
                <a:schemeClr val="bg2">
                  <a:lumMod val="10000"/>
                </a:schemeClr>
              </a:solidFill>
              <a:effectLst/>
              <a:ea typeface="Calibri" panose="020F050202020403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5F59F8D0-AAFB-4137-D72D-F6B1E4CCEEF2}"/>
              </a:ext>
            </a:extLst>
          </p:cNvPr>
          <p:cNvSpPr txBox="1"/>
          <p:nvPr/>
        </p:nvSpPr>
        <p:spPr>
          <a:xfrm>
            <a:off x="288280" y="2768718"/>
            <a:ext cx="7199382" cy="400110"/>
          </a:xfrm>
          <a:prstGeom prst="rect">
            <a:avLst/>
          </a:prstGeom>
          <a:noFill/>
        </p:spPr>
        <p:txBody>
          <a:bodyPr wrap="square" lIns="0">
            <a:spAutoFit/>
          </a:bodyPr>
          <a:lstStyle/>
          <a:p>
            <a:pPr algn="just" defTabSz="228600">
              <a:spcBef>
                <a:spcPts val="0"/>
              </a:spcBef>
              <a:tabLst>
                <a:tab pos="118872" algn="l"/>
              </a:tabLst>
            </a:pPr>
            <a:r>
              <a:rPr lang="es-CO" sz="1000" b="1" dirty="0">
                <a:latin typeface="+mj-lt"/>
              </a:rPr>
              <a:t>Resumen de revisión: </a:t>
            </a:r>
            <a:r>
              <a:rPr lang="es-CO" sz="1000" dirty="0">
                <a:latin typeface="+mj-lt"/>
              </a:rPr>
              <a:t>FDS actualizado al formato </a:t>
            </a:r>
            <a:r>
              <a:rPr lang="es-CO" sz="1000" dirty="0" err="1">
                <a:latin typeface="+mj-lt"/>
              </a:rPr>
              <a:t>GHS</a:t>
            </a:r>
            <a:r>
              <a:rPr lang="es-CO" sz="1000" dirty="0">
                <a:latin typeface="+mj-lt"/>
              </a:rPr>
              <a:t>.</a:t>
            </a:r>
          </a:p>
          <a:p>
            <a:pPr algn="just" defTabSz="228600">
              <a:spcBef>
                <a:spcPts val="0"/>
              </a:spcBef>
              <a:tabLst>
                <a:tab pos="118872" algn="l"/>
              </a:tabLst>
            </a:pPr>
            <a:r>
              <a:rPr lang="es-CO" sz="1000" b="1" dirty="0">
                <a:latin typeface="+mj-lt"/>
              </a:rPr>
              <a:t>FDS preparado por: </a:t>
            </a:r>
            <a:r>
              <a:rPr lang="es-CO" sz="1000" dirty="0" err="1">
                <a:latin typeface="+mj-lt"/>
              </a:rPr>
              <a:t>G.E</a:t>
            </a:r>
            <a:r>
              <a:rPr lang="es-CO" sz="1000" dirty="0">
                <a:latin typeface="+mj-lt"/>
              </a:rPr>
              <a:t>. Menzies P. Eng. </a:t>
            </a:r>
            <a:r>
              <a:rPr lang="es-CO" sz="1000" dirty="0" err="1">
                <a:latin typeface="+mj-lt"/>
              </a:rPr>
              <a:t>ROH</a:t>
            </a:r>
            <a:r>
              <a:rPr lang="es-CO" sz="1000" dirty="0">
                <a:latin typeface="+mj-lt"/>
              </a:rPr>
              <a:t>, 10 de enero de 2019 para incluir la gama de productos cubiertos por esta FDS.</a:t>
            </a:r>
          </a:p>
        </p:txBody>
      </p:sp>
      <p:graphicFrame>
        <p:nvGraphicFramePr>
          <p:cNvPr id="4" name="Table 3">
            <a:extLst>
              <a:ext uri="{FF2B5EF4-FFF2-40B4-BE49-F238E27FC236}">
                <a16:creationId xmlns:a16="http://schemas.microsoft.com/office/drawing/2014/main" id="{F60DCC3B-3920-00D8-9EF7-4E58431F40E4}"/>
              </a:ext>
            </a:extLst>
          </p:cNvPr>
          <p:cNvGraphicFramePr>
            <a:graphicFrameLocks noGrp="1"/>
          </p:cNvGraphicFramePr>
          <p:nvPr>
            <p:extLst>
              <p:ext uri="{D42A27DB-BD31-4B8C-83A1-F6EECF244321}">
                <p14:modId xmlns:p14="http://schemas.microsoft.com/office/powerpoint/2010/main" val="3281048867"/>
              </p:ext>
            </p:extLst>
          </p:nvPr>
        </p:nvGraphicFramePr>
        <p:xfrm>
          <a:off x="284738" y="1120049"/>
          <a:ext cx="7199382" cy="1557320"/>
        </p:xfrm>
        <a:graphic>
          <a:graphicData uri="http://schemas.openxmlformats.org/drawingml/2006/table">
            <a:tbl>
              <a:tblPr firstRow="1" bandRow="1">
                <a:tableStyleId>{9D7B26C5-4107-4FEC-AEDC-1716B250A1EF}</a:tableStyleId>
              </a:tblPr>
              <a:tblGrid>
                <a:gridCol w="983232">
                  <a:extLst>
                    <a:ext uri="{9D8B030D-6E8A-4147-A177-3AD203B41FA5}">
                      <a16:colId xmlns:a16="http://schemas.microsoft.com/office/drawing/2014/main" val="1935716290"/>
                    </a:ext>
                  </a:extLst>
                </a:gridCol>
                <a:gridCol w="2927444">
                  <a:extLst>
                    <a:ext uri="{9D8B030D-6E8A-4147-A177-3AD203B41FA5}">
                      <a16:colId xmlns:a16="http://schemas.microsoft.com/office/drawing/2014/main" val="4078564917"/>
                    </a:ext>
                  </a:extLst>
                </a:gridCol>
                <a:gridCol w="3288706">
                  <a:extLst>
                    <a:ext uri="{9D8B030D-6E8A-4147-A177-3AD203B41FA5}">
                      <a16:colId xmlns:a16="http://schemas.microsoft.com/office/drawing/2014/main" val="304705074"/>
                    </a:ext>
                  </a:extLst>
                </a:gridCol>
              </a:tblGrid>
              <a:tr h="194665">
                <a:tc>
                  <a:txBody>
                    <a:bodyPr/>
                    <a:lstStyle/>
                    <a:p>
                      <a:pPr marL="109728"/>
                      <a:r>
                        <a:rPr lang="es-CO" sz="800" b="1" noProof="0" dirty="0"/>
                        <a:t>SARA </a:t>
                      </a:r>
                      <a:r>
                        <a:rPr lang="es-CO" sz="800" b="1" noProof="0" dirty="0" err="1"/>
                        <a:t>Section</a:t>
                      </a:r>
                      <a:r>
                        <a:rPr lang="es-CO" sz="800" b="1" noProof="0" dirty="0"/>
                        <a:t> 313</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Toxic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Chemicals</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Release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Reporting</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Informes de emisiones y sustancias químicas tóxicas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71800474"/>
                  </a:ext>
                </a:extLst>
              </a:tr>
              <a:tr h="194665">
                <a:tc>
                  <a:txBody>
                    <a:bodyPr/>
                    <a:lstStyle/>
                    <a:p>
                      <a:pPr marL="109728"/>
                      <a:r>
                        <a:rPr lang="es-CO" sz="800" b="1" noProof="0" dirty="0" err="1"/>
                        <a:t>STEL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a:solidFill>
                            <a:schemeClr val="tx1"/>
                          </a:solidFill>
                          <a:latin typeface="+mn-lt"/>
                          <a:ea typeface="+mn-ea"/>
                          <a:cs typeface="+mn-cs"/>
                        </a:rPr>
                        <a:t>Short </a:t>
                      </a:r>
                      <a:r>
                        <a:rPr lang="es-CO" sz="800" b="0" kern="1200" noProof="0" dirty="0" err="1">
                          <a:solidFill>
                            <a:schemeClr val="tx1"/>
                          </a:solidFill>
                          <a:latin typeface="+mn-lt"/>
                          <a:ea typeface="+mn-ea"/>
                          <a:cs typeface="+mn-cs"/>
                        </a:rPr>
                        <a:t>Term</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Exposure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Límite de exposición a corto plazo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87183457"/>
                  </a:ext>
                </a:extLst>
              </a:tr>
              <a:tr h="194665">
                <a:tc>
                  <a:txBody>
                    <a:bodyPr/>
                    <a:lstStyle/>
                    <a:p>
                      <a:pPr marL="109728"/>
                      <a:r>
                        <a:rPr lang="es-CO" sz="800" b="1" noProof="0" dirty="0" err="1"/>
                        <a:t>SVF</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Synthetic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Vitreous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Fibre</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Fibra vítrea sintética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75996422"/>
                  </a:ext>
                </a:extLst>
              </a:tr>
              <a:tr h="194665">
                <a:tc>
                  <a:txBody>
                    <a:bodyPr/>
                    <a:lstStyle/>
                    <a:p>
                      <a:pPr marL="109728"/>
                      <a:r>
                        <a:rPr lang="es-CO" sz="800" b="1" noProof="0" dirty="0" err="1"/>
                        <a:t>TDG</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Transportation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Goods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Transporte de mercancías peligrosas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73366197"/>
                  </a:ext>
                </a:extLst>
              </a:tr>
              <a:tr h="194665">
                <a:tc>
                  <a:txBody>
                    <a:bodyPr/>
                    <a:lstStyle/>
                    <a:p>
                      <a:pPr marL="109728"/>
                      <a:r>
                        <a:rPr lang="es-CO" sz="800" b="1" noProof="0" dirty="0" err="1"/>
                        <a:t>TLV</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Threshold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Value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ACGIH</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Valor límite umbral (</a:t>
                      </a:r>
                      <a:r>
                        <a:rPr lang="es-CO" sz="800" b="0" kern="1200" noProof="0" dirty="0" err="1">
                          <a:solidFill>
                            <a:schemeClr val="tx1"/>
                          </a:solidFill>
                          <a:latin typeface="+mn-lt"/>
                          <a:ea typeface="+mn-ea"/>
                          <a:cs typeface="+mn-cs"/>
                        </a:rPr>
                        <a:t>ACGIH</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04241533"/>
                  </a:ext>
                </a:extLst>
              </a:tr>
              <a:tr h="194665">
                <a:tc>
                  <a:txBody>
                    <a:bodyPr/>
                    <a:lstStyle/>
                    <a:p>
                      <a:pPr marL="109728"/>
                      <a:r>
                        <a:rPr lang="es-CO" sz="800" b="1" noProof="0" dirty="0" err="1"/>
                        <a:t>TSCA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Toxic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Substances</a:t>
                      </a:r>
                      <a:r>
                        <a:rPr lang="es-CO" sz="800" b="0" kern="1200" noProof="0" dirty="0">
                          <a:solidFill>
                            <a:schemeClr val="tx1"/>
                          </a:solidFill>
                          <a:latin typeface="+mn-lt"/>
                          <a:ea typeface="+mn-ea"/>
                          <a:cs typeface="+mn-cs"/>
                        </a:rPr>
                        <a:t> Control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Control de Sustancias Tóxicas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87685501"/>
                  </a:ext>
                </a:extLst>
              </a:tr>
              <a:tr h="194665">
                <a:tc>
                  <a:txBody>
                    <a:bodyPr/>
                    <a:lstStyle/>
                    <a:p>
                      <a:pPr marL="109728"/>
                      <a:r>
                        <a:rPr lang="es-CO" sz="800" b="1" noProof="0" dirty="0"/>
                        <a:t>TWA</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a:solidFill>
                            <a:schemeClr val="tx1"/>
                          </a:solidFill>
                          <a:latin typeface="+mn-lt"/>
                          <a:ea typeface="+mn-ea"/>
                          <a:cs typeface="+mn-cs"/>
                        </a:rPr>
                        <a:t>Time </a:t>
                      </a:r>
                      <a:r>
                        <a:rPr lang="es-CO" sz="800" b="0" kern="1200" noProof="0" dirty="0" err="1">
                          <a:solidFill>
                            <a:schemeClr val="tx1"/>
                          </a:solidFill>
                          <a:latin typeface="+mn-lt"/>
                          <a:ea typeface="+mn-ea"/>
                          <a:cs typeface="+mn-cs"/>
                        </a:rPr>
                        <a:t>Weighted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Average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Promedio ponderado en el tiempo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69463029"/>
                  </a:ext>
                </a:extLst>
              </a:tr>
              <a:tr h="194665">
                <a:tc>
                  <a:txBody>
                    <a:bodyPr/>
                    <a:lstStyle/>
                    <a:p>
                      <a:pPr marL="109728"/>
                      <a:r>
                        <a:rPr lang="es-CO" sz="800" b="1" noProof="0" dirty="0" err="1"/>
                        <a:t>WHMIS</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Workplace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Materials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Information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System</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Canada</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Sistema de información sobre materiales peligrosos en el lugar de trabajo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30213010"/>
                  </a:ext>
                </a:extLst>
              </a:tr>
            </a:tbl>
          </a:graphicData>
        </a:graphic>
      </p:graphicFrame>
    </p:spTree>
    <p:extLst>
      <p:ext uri="{BB962C8B-B14F-4D97-AF65-F5344CB8AC3E}">
        <p14:creationId xmlns:p14="http://schemas.microsoft.com/office/powerpoint/2010/main" val="1448884588"/>
      </p:ext>
    </p:extLst>
  </p:cSld>
  <p:clrMapOvr>
    <a:masterClrMapping/>
  </p:clrMapOvr>
</p:sld>
</file>

<file path=ppt/theme/theme1.xml><?xml version="1.0" encoding="utf-8"?>
<a:theme xmlns:a="http://schemas.openxmlformats.org/drawingml/2006/main" name="1_Office Theme">
  <a:themeElements>
    <a:clrScheme name="FibreCast">
      <a:dk1>
        <a:srgbClr val="0F1919"/>
      </a:dk1>
      <a:lt1>
        <a:srgbClr val="FFFFFF"/>
      </a:lt1>
      <a:dk2>
        <a:srgbClr val="969696"/>
      </a:dk2>
      <a:lt2>
        <a:srgbClr val="E7E6E6"/>
      </a:lt2>
      <a:accent1>
        <a:srgbClr val="71BF44"/>
      </a:accent1>
      <a:accent2>
        <a:srgbClr val="FFB81D"/>
      </a:accent2>
      <a:accent3>
        <a:srgbClr val="009BDF"/>
      </a:accent3>
      <a:accent4>
        <a:srgbClr val="D70B8C"/>
      </a:accent4>
      <a:accent5>
        <a:srgbClr val="A8D6FF"/>
      </a:accent5>
      <a:accent6>
        <a:srgbClr val="A6FA78"/>
      </a:accent6>
      <a:hlink>
        <a:srgbClr val="71BF44"/>
      </a:hlink>
      <a:folHlink>
        <a:srgbClr val="009BDF"/>
      </a:folHlink>
    </a:clrScheme>
    <a:fontScheme name="FiberCast">
      <a:majorFont>
        <a:latin typeface="Franklin Gothic"/>
        <a:ea typeface=""/>
        <a:cs typeface=""/>
      </a:majorFont>
      <a:minorFont>
        <a:latin typeface="Franklin Gothic Book"/>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2706</TotalTime>
  <Words>3255</Words>
  <Application>Microsoft Office PowerPoint</Application>
  <PresentationFormat>Personalizado</PresentationFormat>
  <Paragraphs>296</Paragraphs>
  <Slides>6</Slides>
  <Notes>1</Notes>
  <HiddenSlides>0</HiddenSlides>
  <MMClips>0</MMClips>
  <ScaleCrop>false</ScaleCrop>
  <HeadingPairs>
    <vt:vector size="6" baseType="variant">
      <vt:variant>
        <vt:lpstr>Fuentes usadas</vt:lpstr>
      </vt:variant>
      <vt:variant>
        <vt:i4>7</vt:i4>
      </vt:variant>
      <vt:variant>
        <vt:lpstr>Tema</vt:lpstr>
      </vt:variant>
      <vt:variant>
        <vt:i4>3</vt:i4>
      </vt:variant>
      <vt:variant>
        <vt:lpstr>Títulos de diapositiva</vt:lpstr>
      </vt:variant>
      <vt:variant>
        <vt:i4>6</vt:i4>
      </vt:variant>
    </vt:vector>
  </HeadingPairs>
  <TitlesOfParts>
    <vt:vector size="16" baseType="lpstr">
      <vt:lpstr>Arial</vt:lpstr>
      <vt:lpstr>Calibri</vt:lpstr>
      <vt:lpstr>Calibri Light</vt:lpstr>
      <vt:lpstr>Franklin Gothic</vt:lpstr>
      <vt:lpstr>Franklin Gothic Book</vt:lpstr>
      <vt:lpstr>Franklin Gothic Medium</vt:lpstr>
      <vt:lpstr>Wingdings</vt:lpstr>
      <vt:lpstr>1_Office Theme</vt:lpstr>
      <vt:lpstr>Custom Design</vt:lpstr>
      <vt:lpstr>1_Custom Design</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SAFETY DATA SHEET</dc:title>
  <dc:creator>paul@pkobrien.com</dc:creator>
  <cp:keywords>RIGIDIZER, 40, 50 , 100</cp:keywords>
  <cp:lastModifiedBy>Angie Torres Cardenas</cp:lastModifiedBy>
  <cp:revision>198</cp:revision>
  <dcterms:created xsi:type="dcterms:W3CDTF">2021-04-06T14:57:59Z</dcterms:created>
  <dcterms:modified xsi:type="dcterms:W3CDTF">2024-02-15T20:24:43Z</dcterms:modified>
  <cp:category>SAFETY DATA SHEET</cp:category>
</cp:coreProperties>
</file>