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sldIdLst>
    <p:sldId id="259" r:id="rId2"/>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0" autoAdjust="0"/>
    <p:restoredTop sz="96327"/>
  </p:normalViewPr>
  <p:slideViewPr>
    <p:cSldViewPr snapToGrid="0" snapToObjects="1" showGuides="1">
      <p:cViewPr>
        <p:scale>
          <a:sx n="150" d="100"/>
          <a:sy n="150" d="100"/>
        </p:scale>
        <p:origin x="1428" y="-40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8" name="Text Placeholder 57">
            <a:extLst>
              <a:ext uri="{FF2B5EF4-FFF2-40B4-BE49-F238E27FC236}">
                <a16:creationId xmlns:a16="http://schemas.microsoft.com/office/drawing/2014/main" id="{77353212-D351-4188-8D0E-BF1DA41E9F97}"/>
              </a:ext>
            </a:extLst>
          </p:cNvPr>
          <p:cNvSpPr>
            <a:spLocks noGrp="1"/>
          </p:cNvSpPr>
          <p:nvPr>
            <p:ph type="body" sz="quarter" idx="22"/>
          </p:nvPr>
        </p:nvSpPr>
        <p:spPr>
          <a:xfrm>
            <a:off x="285750" y="1532821"/>
            <a:ext cx="7200900" cy="7170425"/>
          </a:xfrm>
        </p:spPr>
        <p:txBody>
          <a:bodyPr lIns="0" rIns="0">
            <a:noAutofit/>
          </a:bodyPr>
          <a:lstStyle>
            <a:lvl1pPr marL="0" indent="0">
              <a:buNone/>
              <a:defRPr sz="12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edit Master text styles</a:t>
            </a:r>
          </a:p>
        </p:txBody>
      </p:sp>
      <p:sp>
        <p:nvSpPr>
          <p:cNvPr id="51" name="Text Placeholder 38">
            <a:extLst>
              <a:ext uri="{FF2B5EF4-FFF2-40B4-BE49-F238E27FC236}">
                <a16:creationId xmlns:a16="http://schemas.microsoft.com/office/drawing/2014/main" id="{9CC7B918-5686-4DF5-A679-F18687C043CC}"/>
              </a:ext>
            </a:extLst>
          </p:cNvPr>
          <p:cNvSpPr>
            <a:spLocks noGrp="1"/>
          </p:cNvSpPr>
          <p:nvPr>
            <p:ph type="body" sz="quarter" idx="21" hasCustomPrompt="1"/>
          </p:nvPr>
        </p:nvSpPr>
        <p:spPr>
          <a:xfrm>
            <a:off x="3957638" y="276226"/>
            <a:ext cx="3528000" cy="752474"/>
          </a:xfrm>
        </p:spPr>
        <p:txBody>
          <a:bodyPr lIns="0" tIns="0" rIns="0" bIns="0" anchor="t">
            <a:noAutofit/>
          </a:bodyPr>
          <a:lstStyle>
            <a:lvl1pPr marL="0" indent="0" algn="r">
              <a:buNone/>
              <a:defRPr sz="2400">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39" name="Text Placeholder 38">
            <a:extLst>
              <a:ext uri="{FF2B5EF4-FFF2-40B4-BE49-F238E27FC236}">
                <a16:creationId xmlns:a16="http://schemas.microsoft.com/office/drawing/2014/main" id="{42FAD240-5968-494C-9E13-B4F644222558}"/>
              </a:ext>
            </a:extLst>
          </p:cNvPr>
          <p:cNvSpPr>
            <a:spLocks noGrp="1"/>
          </p:cNvSpPr>
          <p:nvPr>
            <p:ph type="body" sz="quarter" idx="10" hasCustomPrompt="1"/>
          </p:nvPr>
        </p:nvSpPr>
        <p:spPr>
          <a:xfrm>
            <a:off x="285750" y="1058965"/>
            <a:ext cx="7200900"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5" name="Text Placeholder 57">
            <a:extLst>
              <a:ext uri="{FF2B5EF4-FFF2-40B4-BE49-F238E27FC236}">
                <a16:creationId xmlns:a16="http://schemas.microsoft.com/office/drawing/2014/main" id="{E1C659FC-1AA9-4D3B-A51A-170D8C378A53}"/>
              </a:ext>
            </a:extLst>
          </p:cNvPr>
          <p:cNvSpPr>
            <a:spLocks noGrp="1"/>
          </p:cNvSpPr>
          <p:nvPr>
            <p:ph type="body" sz="quarter" idx="27" hasCustomPrompt="1"/>
          </p:nvPr>
        </p:nvSpPr>
        <p:spPr>
          <a:xfrm>
            <a:off x="285750" y="8906218"/>
            <a:ext cx="7199888" cy="352800"/>
          </a:xfrm>
        </p:spPr>
        <p:txBody>
          <a:bodyPr lIns="0" rIns="0">
            <a:noAutofit/>
          </a:bodyPr>
          <a:lstStyle>
            <a:lvl1pPr marL="0" indent="0">
              <a:buNone/>
              <a:defRPr sz="6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insert notes</a:t>
            </a:r>
          </a:p>
        </p:txBody>
      </p:sp>
    </p:spTree>
    <p:extLst>
      <p:ext uri="{BB962C8B-B14F-4D97-AF65-F5344CB8AC3E}">
        <p14:creationId xmlns:p14="http://schemas.microsoft.com/office/powerpoint/2010/main" val="315803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m">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AE544B28-5CBA-4424-9483-20556516BC19}"/>
              </a:ext>
            </a:extLst>
          </p:cNvPr>
          <p:cNvSpPr>
            <a:spLocks noGrp="1"/>
          </p:cNvSpPr>
          <p:nvPr>
            <p:ph type="tbl" sz="quarter" idx="25" hasCustomPrompt="1"/>
          </p:nvPr>
        </p:nvSpPr>
        <p:spPr>
          <a:xfrm>
            <a:off x="285750" y="3652092"/>
            <a:ext cx="7199887" cy="2821071"/>
          </a:xfrm>
        </p:spPr>
        <p:txBody>
          <a:bodyPr>
            <a:normAutofit/>
          </a:bodyPr>
          <a:lstStyle>
            <a:lvl1pPr marL="0" indent="0" algn="ctr">
              <a:buNone/>
              <a:defRPr sz="1000">
                <a:solidFill>
                  <a:schemeClr val="tx2"/>
                </a:solidFill>
              </a:defRPr>
            </a:lvl1pPr>
          </a:lstStyle>
          <a:p>
            <a:r>
              <a:rPr lang="en-CA" dirty="0"/>
              <a:t>Click to insert table</a:t>
            </a:r>
          </a:p>
        </p:txBody>
      </p:sp>
      <p:sp>
        <p:nvSpPr>
          <p:cNvPr id="58" name="Text Placeholder 57">
            <a:extLst>
              <a:ext uri="{FF2B5EF4-FFF2-40B4-BE49-F238E27FC236}">
                <a16:creationId xmlns:a16="http://schemas.microsoft.com/office/drawing/2014/main" id="{77353212-D351-4188-8D0E-BF1DA41E9F97}"/>
              </a:ext>
            </a:extLst>
          </p:cNvPr>
          <p:cNvSpPr>
            <a:spLocks noGrp="1"/>
          </p:cNvSpPr>
          <p:nvPr>
            <p:ph type="body" sz="quarter" idx="22"/>
          </p:nvPr>
        </p:nvSpPr>
        <p:spPr>
          <a:xfrm>
            <a:off x="285750" y="1520629"/>
            <a:ext cx="3312000" cy="1679118"/>
          </a:xfrm>
        </p:spPr>
        <p:txBody>
          <a:bodyPr lIns="0" rIns="0">
            <a:noAutofit/>
          </a:bodyPr>
          <a:lstStyle>
            <a:lvl1pPr marL="0" indent="0">
              <a:buNone/>
              <a:defRPr sz="10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edit Master text styles</a:t>
            </a:r>
          </a:p>
        </p:txBody>
      </p:sp>
      <p:sp>
        <p:nvSpPr>
          <p:cNvPr id="51" name="Text Placeholder 38">
            <a:extLst>
              <a:ext uri="{FF2B5EF4-FFF2-40B4-BE49-F238E27FC236}">
                <a16:creationId xmlns:a16="http://schemas.microsoft.com/office/drawing/2014/main" id="{9CC7B918-5686-4DF5-A679-F18687C043CC}"/>
              </a:ext>
            </a:extLst>
          </p:cNvPr>
          <p:cNvSpPr>
            <a:spLocks noGrp="1"/>
          </p:cNvSpPr>
          <p:nvPr>
            <p:ph type="body" sz="quarter" idx="21" hasCustomPrompt="1"/>
          </p:nvPr>
        </p:nvSpPr>
        <p:spPr>
          <a:xfrm>
            <a:off x="3957638" y="276226"/>
            <a:ext cx="3528000" cy="754379"/>
          </a:xfrm>
        </p:spPr>
        <p:txBody>
          <a:bodyPr lIns="0" tIns="0" rIns="0" bIns="0" anchor="t">
            <a:noAutofit/>
          </a:bodyPr>
          <a:lstStyle>
            <a:lvl1pPr marL="0" indent="0" algn="r">
              <a:buNone/>
              <a:defRPr sz="2400">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46" name="Picture Placeholder 43">
            <a:extLst>
              <a:ext uri="{FF2B5EF4-FFF2-40B4-BE49-F238E27FC236}">
                <a16:creationId xmlns:a16="http://schemas.microsoft.com/office/drawing/2014/main" id="{C01AC837-5434-4934-98EA-535A4E5DC1C5}"/>
              </a:ext>
            </a:extLst>
          </p:cNvPr>
          <p:cNvSpPr>
            <a:spLocks noGrp="1"/>
          </p:cNvSpPr>
          <p:nvPr>
            <p:ph type="pic" sz="quarter" idx="16" hasCustomPrompt="1"/>
          </p:nvPr>
        </p:nvSpPr>
        <p:spPr>
          <a:xfrm>
            <a:off x="5477097" y="6782026"/>
            <a:ext cx="2008541" cy="2015637"/>
          </a:xfrm>
        </p:spPr>
        <p:txBody>
          <a:bodyPr>
            <a:normAutofit/>
          </a:bodyPr>
          <a:lstStyle>
            <a:lvl1pPr marL="0" indent="0" algn="ctr">
              <a:buNone/>
              <a:defRPr sz="1000">
                <a:solidFill>
                  <a:schemeClr val="tx2"/>
                </a:solidFill>
              </a:defRPr>
            </a:lvl1pPr>
          </a:lstStyle>
          <a:p>
            <a:r>
              <a:rPr lang="en-CA" dirty="0"/>
              <a:t>insert picture</a:t>
            </a:r>
          </a:p>
        </p:txBody>
      </p:sp>
      <p:sp>
        <p:nvSpPr>
          <p:cNvPr id="47" name="Text Placeholder 38">
            <a:extLst>
              <a:ext uri="{FF2B5EF4-FFF2-40B4-BE49-F238E27FC236}">
                <a16:creationId xmlns:a16="http://schemas.microsoft.com/office/drawing/2014/main" id="{3350514B-457A-4449-9569-39731C328830}"/>
              </a:ext>
            </a:extLst>
          </p:cNvPr>
          <p:cNvSpPr>
            <a:spLocks noGrp="1"/>
          </p:cNvSpPr>
          <p:nvPr>
            <p:ph type="body" sz="quarter" idx="17" hasCustomPrompt="1"/>
          </p:nvPr>
        </p:nvSpPr>
        <p:spPr>
          <a:xfrm>
            <a:off x="3748722" y="1150165"/>
            <a:ext cx="1782000" cy="187200"/>
          </a:xfrm>
          <a:noFill/>
        </p:spPr>
        <p:txBody>
          <a:bodyPr wrap="square" lIns="0" rIns="0" rtlCol="0" anchor="ctr">
            <a:noAutofit/>
          </a:bodyPr>
          <a:lstStyle>
            <a:lvl1pPr marL="0" indent="0" algn="ctr">
              <a:buNone/>
              <a:defRPr lang="en-CA" sz="1000" dirty="0">
                <a:solidFill>
                  <a:schemeClr val="bg2">
                    <a:lumMod val="50000"/>
                  </a:schemeClr>
                </a:solidFill>
              </a:defRPr>
            </a:lvl1pPr>
          </a:lstStyle>
          <a:p>
            <a:pPr marL="0" lvl="0" algn="ctr" defTabSz="457200"/>
            <a:r>
              <a:rPr lang="en-US" dirty="0"/>
              <a:t>insert header</a:t>
            </a:r>
            <a:endParaRPr lang="en-CA" dirty="0"/>
          </a:p>
        </p:txBody>
      </p:sp>
      <p:sp>
        <p:nvSpPr>
          <p:cNvPr id="45" name="Picture Placeholder 43">
            <a:extLst>
              <a:ext uri="{FF2B5EF4-FFF2-40B4-BE49-F238E27FC236}">
                <a16:creationId xmlns:a16="http://schemas.microsoft.com/office/drawing/2014/main" id="{55AC6182-5EA8-4E99-BE20-983789034E35}"/>
              </a:ext>
            </a:extLst>
          </p:cNvPr>
          <p:cNvSpPr>
            <a:spLocks noGrp="1"/>
          </p:cNvSpPr>
          <p:nvPr>
            <p:ph type="pic" sz="quarter" idx="15" hasCustomPrompt="1"/>
          </p:nvPr>
        </p:nvSpPr>
        <p:spPr>
          <a:xfrm>
            <a:off x="5704650" y="1338565"/>
            <a:ext cx="1782000" cy="1666800"/>
          </a:xfrm>
        </p:spPr>
        <p:txBody>
          <a:bodyPr>
            <a:normAutofit/>
          </a:bodyPr>
          <a:lstStyle>
            <a:lvl1pPr marL="0" indent="0" algn="ctr">
              <a:buNone/>
              <a:defRPr sz="1000">
                <a:solidFill>
                  <a:schemeClr val="tx2"/>
                </a:solidFill>
              </a:defRPr>
            </a:lvl1pPr>
          </a:lstStyle>
          <a:p>
            <a:r>
              <a:rPr lang="en-CA" dirty="0"/>
              <a:t>insert picture</a:t>
            </a:r>
          </a:p>
        </p:txBody>
      </p:sp>
      <p:sp>
        <p:nvSpPr>
          <p:cNvPr id="44" name="Picture Placeholder 43">
            <a:extLst>
              <a:ext uri="{FF2B5EF4-FFF2-40B4-BE49-F238E27FC236}">
                <a16:creationId xmlns:a16="http://schemas.microsoft.com/office/drawing/2014/main" id="{54E789C2-5666-4D6B-A001-690F47C2B3E4}"/>
              </a:ext>
            </a:extLst>
          </p:cNvPr>
          <p:cNvSpPr>
            <a:spLocks noGrp="1"/>
          </p:cNvSpPr>
          <p:nvPr>
            <p:ph type="pic" sz="quarter" idx="14" hasCustomPrompt="1"/>
          </p:nvPr>
        </p:nvSpPr>
        <p:spPr>
          <a:xfrm>
            <a:off x="3749417" y="1338565"/>
            <a:ext cx="1782000" cy="1666800"/>
          </a:xfrm>
        </p:spPr>
        <p:txBody>
          <a:bodyPr>
            <a:normAutofit/>
          </a:bodyPr>
          <a:lstStyle>
            <a:lvl1pPr marL="0" indent="0" algn="ctr">
              <a:buNone/>
              <a:defRPr sz="1000">
                <a:solidFill>
                  <a:schemeClr val="tx2"/>
                </a:solidFill>
              </a:defRPr>
            </a:lvl1pPr>
          </a:lstStyle>
          <a:p>
            <a:r>
              <a:rPr lang="en-CA" dirty="0"/>
              <a:t>insert picture</a:t>
            </a:r>
          </a:p>
        </p:txBody>
      </p:sp>
      <p:sp>
        <p:nvSpPr>
          <p:cNvPr id="42" name="Text Placeholder 38">
            <a:extLst>
              <a:ext uri="{FF2B5EF4-FFF2-40B4-BE49-F238E27FC236}">
                <a16:creationId xmlns:a16="http://schemas.microsoft.com/office/drawing/2014/main" id="{83A46CCF-90C0-4873-9D3D-9AAA95F57A4A}"/>
              </a:ext>
            </a:extLst>
          </p:cNvPr>
          <p:cNvSpPr>
            <a:spLocks noGrp="1"/>
          </p:cNvSpPr>
          <p:nvPr>
            <p:ph type="body" sz="quarter" idx="13" hasCustomPrompt="1"/>
          </p:nvPr>
        </p:nvSpPr>
        <p:spPr>
          <a:xfrm>
            <a:off x="285749" y="7814351"/>
            <a:ext cx="4494209"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41" name="Text Placeholder 38">
            <a:extLst>
              <a:ext uri="{FF2B5EF4-FFF2-40B4-BE49-F238E27FC236}">
                <a16:creationId xmlns:a16="http://schemas.microsoft.com/office/drawing/2014/main" id="{CB52BB56-5B23-4F4C-8A0A-CB2D0C61E851}"/>
              </a:ext>
            </a:extLst>
          </p:cNvPr>
          <p:cNvSpPr>
            <a:spLocks noGrp="1"/>
          </p:cNvSpPr>
          <p:nvPr>
            <p:ph type="body" sz="quarter" idx="12" hasCustomPrompt="1"/>
          </p:nvPr>
        </p:nvSpPr>
        <p:spPr>
          <a:xfrm>
            <a:off x="285749" y="6645951"/>
            <a:ext cx="4494209"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40" name="Text Placeholder 38">
            <a:extLst>
              <a:ext uri="{FF2B5EF4-FFF2-40B4-BE49-F238E27FC236}">
                <a16:creationId xmlns:a16="http://schemas.microsoft.com/office/drawing/2014/main" id="{F027EBEA-E26B-4B85-BA30-E49C0E34CAB5}"/>
              </a:ext>
            </a:extLst>
          </p:cNvPr>
          <p:cNvSpPr>
            <a:spLocks noGrp="1"/>
          </p:cNvSpPr>
          <p:nvPr>
            <p:ph type="body" sz="quarter" idx="11" hasCustomPrompt="1"/>
          </p:nvPr>
        </p:nvSpPr>
        <p:spPr>
          <a:xfrm>
            <a:off x="285749" y="3202727"/>
            <a:ext cx="7200893"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39" name="Text Placeholder 38">
            <a:extLst>
              <a:ext uri="{FF2B5EF4-FFF2-40B4-BE49-F238E27FC236}">
                <a16:creationId xmlns:a16="http://schemas.microsoft.com/office/drawing/2014/main" id="{42FAD240-5968-494C-9E13-B4F644222558}"/>
              </a:ext>
            </a:extLst>
          </p:cNvPr>
          <p:cNvSpPr>
            <a:spLocks noGrp="1"/>
          </p:cNvSpPr>
          <p:nvPr>
            <p:ph type="body" sz="quarter" idx="10" hasCustomPrompt="1"/>
          </p:nvPr>
        </p:nvSpPr>
        <p:spPr>
          <a:xfrm>
            <a:off x="285750" y="1058965"/>
            <a:ext cx="3312000"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48" name="Text Placeholder 38">
            <a:extLst>
              <a:ext uri="{FF2B5EF4-FFF2-40B4-BE49-F238E27FC236}">
                <a16:creationId xmlns:a16="http://schemas.microsoft.com/office/drawing/2014/main" id="{FAB3F249-6E9D-4F68-9B20-6F75291F9C98}"/>
              </a:ext>
            </a:extLst>
          </p:cNvPr>
          <p:cNvSpPr>
            <a:spLocks noGrp="1"/>
          </p:cNvSpPr>
          <p:nvPr>
            <p:ph type="body" sz="quarter" idx="18" hasCustomPrompt="1"/>
          </p:nvPr>
        </p:nvSpPr>
        <p:spPr>
          <a:xfrm>
            <a:off x="5703955" y="1150165"/>
            <a:ext cx="1782000" cy="187200"/>
          </a:xfrm>
          <a:noFill/>
        </p:spPr>
        <p:txBody>
          <a:bodyPr wrap="square" lIns="0" rIns="0" rtlCol="0" anchor="ctr">
            <a:noAutofit/>
          </a:bodyPr>
          <a:lstStyle>
            <a:lvl1pPr marL="0" indent="0" algn="ctr">
              <a:buNone/>
              <a:defRPr lang="en-CA" sz="1000" dirty="0">
                <a:solidFill>
                  <a:schemeClr val="bg2">
                    <a:lumMod val="50000"/>
                  </a:schemeClr>
                </a:solidFill>
              </a:defRPr>
            </a:lvl1pPr>
          </a:lstStyle>
          <a:p>
            <a:pPr marL="0" lvl="0" algn="ctr" defTabSz="457200"/>
            <a:r>
              <a:rPr lang="en-US" dirty="0"/>
              <a:t>insert header</a:t>
            </a:r>
            <a:endParaRPr lang="en-CA" dirty="0"/>
          </a:p>
        </p:txBody>
      </p:sp>
      <p:sp>
        <p:nvSpPr>
          <p:cNvPr id="49" name="Text Placeholder 38">
            <a:extLst>
              <a:ext uri="{FF2B5EF4-FFF2-40B4-BE49-F238E27FC236}">
                <a16:creationId xmlns:a16="http://schemas.microsoft.com/office/drawing/2014/main" id="{4E23D755-77E4-44EB-A582-6089DEA2A587}"/>
              </a:ext>
            </a:extLst>
          </p:cNvPr>
          <p:cNvSpPr>
            <a:spLocks noGrp="1"/>
          </p:cNvSpPr>
          <p:nvPr>
            <p:ph type="body" sz="quarter" idx="19" hasCustomPrompt="1"/>
          </p:nvPr>
        </p:nvSpPr>
        <p:spPr>
          <a:xfrm>
            <a:off x="3748722" y="3012547"/>
            <a:ext cx="1782000" cy="187200"/>
          </a:xfrm>
          <a:noFill/>
        </p:spPr>
        <p:txBody>
          <a:bodyPr wrap="square" lIns="0" rIns="0" rtlCol="0" anchor="ctr">
            <a:noAutofit/>
          </a:bodyPr>
          <a:lstStyle>
            <a:lvl1pPr marL="0" indent="0" algn="ctr">
              <a:buNone/>
              <a:defRPr lang="en-CA" sz="1000" dirty="0">
                <a:solidFill>
                  <a:schemeClr val="bg2">
                    <a:lumMod val="50000"/>
                  </a:schemeClr>
                </a:solidFill>
              </a:defRPr>
            </a:lvl1pPr>
          </a:lstStyle>
          <a:p>
            <a:pPr marL="0" lvl="0" algn="ctr" defTabSz="457200"/>
            <a:r>
              <a:rPr lang="en-US" dirty="0"/>
              <a:t>insert footer</a:t>
            </a:r>
            <a:endParaRPr lang="en-CA" dirty="0"/>
          </a:p>
        </p:txBody>
      </p:sp>
      <p:sp>
        <p:nvSpPr>
          <p:cNvPr id="50" name="Text Placeholder 38">
            <a:extLst>
              <a:ext uri="{FF2B5EF4-FFF2-40B4-BE49-F238E27FC236}">
                <a16:creationId xmlns:a16="http://schemas.microsoft.com/office/drawing/2014/main" id="{9206FD68-B5EB-4BB3-8100-8ED09892BD1C}"/>
              </a:ext>
            </a:extLst>
          </p:cNvPr>
          <p:cNvSpPr>
            <a:spLocks noGrp="1"/>
          </p:cNvSpPr>
          <p:nvPr>
            <p:ph type="body" sz="quarter" idx="20" hasCustomPrompt="1"/>
          </p:nvPr>
        </p:nvSpPr>
        <p:spPr>
          <a:xfrm>
            <a:off x="5703955" y="3012547"/>
            <a:ext cx="1782000" cy="187200"/>
          </a:xfrm>
          <a:noFill/>
        </p:spPr>
        <p:txBody>
          <a:bodyPr wrap="square" lIns="0" rIns="0" rtlCol="0" anchor="ctr">
            <a:noAutofit/>
          </a:bodyPr>
          <a:lstStyle>
            <a:lvl1pPr marL="0" indent="0" algn="ctr">
              <a:buNone/>
              <a:defRPr lang="en-CA" sz="1000" dirty="0">
                <a:solidFill>
                  <a:schemeClr val="bg2">
                    <a:lumMod val="50000"/>
                  </a:schemeClr>
                </a:solidFill>
              </a:defRPr>
            </a:lvl1pPr>
          </a:lstStyle>
          <a:p>
            <a:pPr marL="0" lvl="0" algn="ctr" defTabSz="457200"/>
            <a:r>
              <a:rPr lang="en-US" dirty="0"/>
              <a:t>insert footer</a:t>
            </a:r>
            <a:endParaRPr lang="en-CA" dirty="0"/>
          </a:p>
        </p:txBody>
      </p:sp>
      <p:sp>
        <p:nvSpPr>
          <p:cNvPr id="15" name="Text Placeholder 57">
            <a:extLst>
              <a:ext uri="{FF2B5EF4-FFF2-40B4-BE49-F238E27FC236}">
                <a16:creationId xmlns:a16="http://schemas.microsoft.com/office/drawing/2014/main" id="{21DA9B07-2206-40DF-BBB2-4CC98C9DF2E9}"/>
              </a:ext>
            </a:extLst>
          </p:cNvPr>
          <p:cNvSpPr>
            <a:spLocks noGrp="1"/>
          </p:cNvSpPr>
          <p:nvPr>
            <p:ph type="body" sz="quarter" idx="23"/>
          </p:nvPr>
        </p:nvSpPr>
        <p:spPr>
          <a:xfrm>
            <a:off x="285750" y="7118545"/>
            <a:ext cx="4494208" cy="695806"/>
          </a:xfrm>
        </p:spPr>
        <p:txBody>
          <a:bodyPr lIns="0" rIns="0">
            <a:noAutofit/>
          </a:bodyPr>
          <a:lstStyle>
            <a:lvl1pPr marL="171450" indent="-171450">
              <a:buFont typeface="Arial" panose="020B0604020202020204" pitchFamily="34" charset="0"/>
              <a:buChar char="•"/>
              <a:defRPr sz="10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edit Master text styles</a:t>
            </a:r>
          </a:p>
        </p:txBody>
      </p:sp>
      <p:sp>
        <p:nvSpPr>
          <p:cNvPr id="16" name="Text Placeholder 57">
            <a:extLst>
              <a:ext uri="{FF2B5EF4-FFF2-40B4-BE49-F238E27FC236}">
                <a16:creationId xmlns:a16="http://schemas.microsoft.com/office/drawing/2014/main" id="{1E597BE8-FFD0-4996-A0C9-29B10155B05C}"/>
              </a:ext>
            </a:extLst>
          </p:cNvPr>
          <p:cNvSpPr>
            <a:spLocks noGrp="1"/>
          </p:cNvSpPr>
          <p:nvPr>
            <p:ph type="body" sz="quarter" idx="24"/>
          </p:nvPr>
        </p:nvSpPr>
        <p:spPr>
          <a:xfrm>
            <a:off x="285750" y="8275151"/>
            <a:ext cx="4494208" cy="695806"/>
          </a:xfrm>
        </p:spPr>
        <p:txBody>
          <a:bodyPr lIns="0" rIns="0">
            <a:noAutofit/>
          </a:bodyPr>
          <a:lstStyle>
            <a:lvl1pPr marL="171450" indent="-171450">
              <a:buFont typeface="Arial" panose="020B0604020202020204" pitchFamily="34" charset="0"/>
              <a:buChar char="•"/>
              <a:defRPr sz="10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edit Master text styles</a:t>
            </a:r>
          </a:p>
        </p:txBody>
      </p:sp>
    </p:spTree>
    <p:extLst>
      <p:ext uri="{BB962C8B-B14F-4D97-AF65-F5344CB8AC3E}">
        <p14:creationId xmlns:p14="http://schemas.microsoft.com/office/powerpoint/2010/main" val="2365693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able Placeholder 19">
            <a:extLst>
              <a:ext uri="{FF2B5EF4-FFF2-40B4-BE49-F238E27FC236}">
                <a16:creationId xmlns:a16="http://schemas.microsoft.com/office/drawing/2014/main" id="{0EEF14FA-EB9C-452E-AE20-8AB369B7C7E7}"/>
              </a:ext>
            </a:extLst>
          </p:cNvPr>
          <p:cNvSpPr>
            <a:spLocks noGrp="1"/>
          </p:cNvSpPr>
          <p:nvPr>
            <p:ph type="tbl" sz="quarter" idx="26" hasCustomPrompt="1"/>
          </p:nvPr>
        </p:nvSpPr>
        <p:spPr>
          <a:xfrm>
            <a:off x="285751" y="4474958"/>
            <a:ext cx="3671886" cy="4228287"/>
          </a:xfrm>
        </p:spPr>
        <p:txBody>
          <a:bodyPr>
            <a:normAutofit/>
          </a:bodyPr>
          <a:lstStyle>
            <a:lvl1pPr marL="0" indent="0" algn="ctr">
              <a:buNone/>
              <a:defRPr sz="1000">
                <a:solidFill>
                  <a:schemeClr val="tx2"/>
                </a:solidFill>
              </a:defRPr>
            </a:lvl1pPr>
          </a:lstStyle>
          <a:p>
            <a:r>
              <a:rPr lang="en-CA" dirty="0"/>
              <a:t>Click to insert table</a:t>
            </a:r>
          </a:p>
        </p:txBody>
      </p:sp>
      <p:sp>
        <p:nvSpPr>
          <p:cNvPr id="16" name="Text Placeholder 38">
            <a:extLst>
              <a:ext uri="{FF2B5EF4-FFF2-40B4-BE49-F238E27FC236}">
                <a16:creationId xmlns:a16="http://schemas.microsoft.com/office/drawing/2014/main" id="{7AF5CB10-542E-40EA-B6CA-656D164EE983}"/>
              </a:ext>
            </a:extLst>
          </p:cNvPr>
          <p:cNvSpPr>
            <a:spLocks noGrp="1"/>
          </p:cNvSpPr>
          <p:nvPr>
            <p:ph type="body" sz="quarter" idx="24" hasCustomPrompt="1"/>
          </p:nvPr>
        </p:nvSpPr>
        <p:spPr>
          <a:xfrm>
            <a:off x="285750" y="4014158"/>
            <a:ext cx="3672000"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7" name="Text Placeholder 38">
            <a:extLst>
              <a:ext uri="{FF2B5EF4-FFF2-40B4-BE49-F238E27FC236}">
                <a16:creationId xmlns:a16="http://schemas.microsoft.com/office/drawing/2014/main" id="{1A0C58A3-4D76-42F1-BA69-3745584AC277}"/>
              </a:ext>
            </a:extLst>
          </p:cNvPr>
          <p:cNvSpPr>
            <a:spLocks noGrp="1"/>
          </p:cNvSpPr>
          <p:nvPr>
            <p:ph type="body" sz="quarter" idx="21" hasCustomPrompt="1"/>
          </p:nvPr>
        </p:nvSpPr>
        <p:spPr>
          <a:xfrm>
            <a:off x="3957638" y="276226"/>
            <a:ext cx="3528000" cy="752474"/>
          </a:xfrm>
        </p:spPr>
        <p:txBody>
          <a:bodyPr lIns="0" tIns="0" rIns="0" bIns="0" anchor="t">
            <a:noAutofit/>
          </a:bodyPr>
          <a:lstStyle>
            <a:lvl1pPr marL="0" indent="0" algn="r">
              <a:buNone/>
              <a:defRPr sz="2400">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8" name="Text Placeholder 38">
            <a:extLst>
              <a:ext uri="{FF2B5EF4-FFF2-40B4-BE49-F238E27FC236}">
                <a16:creationId xmlns:a16="http://schemas.microsoft.com/office/drawing/2014/main" id="{47C72CA1-5C62-431D-A8B2-C746EDDD1C40}"/>
              </a:ext>
            </a:extLst>
          </p:cNvPr>
          <p:cNvSpPr>
            <a:spLocks noGrp="1"/>
          </p:cNvSpPr>
          <p:nvPr>
            <p:ph type="body" sz="quarter" idx="10" hasCustomPrompt="1"/>
          </p:nvPr>
        </p:nvSpPr>
        <p:spPr>
          <a:xfrm>
            <a:off x="285750" y="1058965"/>
            <a:ext cx="3672000"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15" name="Text Placeholder 57">
            <a:extLst>
              <a:ext uri="{FF2B5EF4-FFF2-40B4-BE49-F238E27FC236}">
                <a16:creationId xmlns:a16="http://schemas.microsoft.com/office/drawing/2014/main" id="{ED9E73AA-7F59-420F-82F9-A4589980582C}"/>
              </a:ext>
            </a:extLst>
          </p:cNvPr>
          <p:cNvSpPr>
            <a:spLocks noGrp="1"/>
          </p:cNvSpPr>
          <p:nvPr>
            <p:ph type="body" sz="quarter" idx="23"/>
          </p:nvPr>
        </p:nvSpPr>
        <p:spPr>
          <a:xfrm>
            <a:off x="285750" y="1520629"/>
            <a:ext cx="3671888" cy="2200192"/>
          </a:xfrm>
        </p:spPr>
        <p:txBody>
          <a:bodyPr lIns="0" rIns="0">
            <a:noAutofit/>
          </a:bodyPr>
          <a:lstStyle>
            <a:lvl1pPr marL="0" indent="0">
              <a:buNone/>
              <a:defRPr sz="10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edit Master text styles</a:t>
            </a:r>
          </a:p>
        </p:txBody>
      </p:sp>
      <p:sp>
        <p:nvSpPr>
          <p:cNvPr id="18" name="Text Placeholder 57">
            <a:extLst>
              <a:ext uri="{FF2B5EF4-FFF2-40B4-BE49-F238E27FC236}">
                <a16:creationId xmlns:a16="http://schemas.microsoft.com/office/drawing/2014/main" id="{F018E05D-5E03-4E94-B5F8-749947DC8657}"/>
              </a:ext>
            </a:extLst>
          </p:cNvPr>
          <p:cNvSpPr>
            <a:spLocks noGrp="1"/>
          </p:cNvSpPr>
          <p:nvPr>
            <p:ph type="body" sz="quarter" idx="25"/>
          </p:nvPr>
        </p:nvSpPr>
        <p:spPr>
          <a:xfrm>
            <a:off x="4339238" y="1200149"/>
            <a:ext cx="3146400" cy="7503096"/>
          </a:xfrm>
          <a:solidFill>
            <a:schemeClr val="accent3"/>
          </a:solidFill>
        </p:spPr>
        <p:txBody>
          <a:bodyPr lIns="144000" rIns="144000">
            <a:noAutofit/>
          </a:bodyPr>
          <a:lstStyle>
            <a:lvl1pPr marL="0" indent="0">
              <a:lnSpc>
                <a:spcPct val="100000"/>
              </a:lnSpc>
              <a:spcBef>
                <a:spcPts val="0"/>
              </a:spcBef>
              <a:buNone/>
              <a:defRPr sz="1000">
                <a:solidFill>
                  <a:schemeClr val="bg1"/>
                </a:solidFill>
              </a:defRPr>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edit Master text styles</a:t>
            </a:r>
          </a:p>
        </p:txBody>
      </p:sp>
      <p:sp>
        <p:nvSpPr>
          <p:cNvPr id="21" name="Text Placeholder 57">
            <a:extLst>
              <a:ext uri="{FF2B5EF4-FFF2-40B4-BE49-F238E27FC236}">
                <a16:creationId xmlns:a16="http://schemas.microsoft.com/office/drawing/2014/main" id="{E5A4543B-4EDE-48BF-921B-D2CA4C5F2C69}"/>
              </a:ext>
            </a:extLst>
          </p:cNvPr>
          <p:cNvSpPr>
            <a:spLocks noGrp="1"/>
          </p:cNvSpPr>
          <p:nvPr>
            <p:ph type="body" sz="quarter" idx="27" hasCustomPrompt="1"/>
          </p:nvPr>
        </p:nvSpPr>
        <p:spPr>
          <a:xfrm>
            <a:off x="285750" y="8906218"/>
            <a:ext cx="7199888" cy="352800"/>
          </a:xfrm>
        </p:spPr>
        <p:txBody>
          <a:bodyPr lIns="0" rIns="0">
            <a:noAutofit/>
          </a:bodyPr>
          <a:lstStyle>
            <a:lvl1pPr marL="0" indent="0">
              <a:buNone/>
              <a:defRPr sz="6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insert notes</a:t>
            </a:r>
          </a:p>
        </p:txBody>
      </p:sp>
    </p:spTree>
    <p:extLst>
      <p:ext uri="{BB962C8B-B14F-4D97-AF65-F5344CB8AC3E}">
        <p14:creationId xmlns:p14="http://schemas.microsoft.com/office/powerpoint/2010/main" val="35131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5750" y="2111671"/>
            <a:ext cx="7200899" cy="3119551"/>
          </a:xfrm>
        </p:spPr>
        <p:txBody>
          <a:bodyPr anchor="b"/>
          <a:lstStyle>
            <a:lvl1pPr>
              <a:defRPr sz="5100"/>
            </a:lvl1pPr>
          </a:lstStyle>
          <a:p>
            <a:r>
              <a:rPr lang="en-US" dirty="0"/>
              <a:t>Click to edit Master title style</a:t>
            </a:r>
          </a:p>
        </p:txBody>
      </p:sp>
      <p:sp>
        <p:nvSpPr>
          <p:cNvPr id="3" name="Text Placeholder 2"/>
          <p:cNvSpPr>
            <a:spLocks noGrp="1"/>
          </p:cNvSpPr>
          <p:nvPr>
            <p:ph type="body" idx="1"/>
          </p:nvPr>
        </p:nvSpPr>
        <p:spPr>
          <a:xfrm>
            <a:off x="285751" y="5270806"/>
            <a:ext cx="7200900" cy="1412866"/>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493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750" y="1532821"/>
            <a:ext cx="3529013" cy="7170425"/>
          </a:xfrm>
        </p:spPr>
        <p:txBody>
          <a:bodyPr>
            <a:normAutofit/>
          </a:bodyPr>
          <a:lstStyle>
            <a:lvl1pPr>
              <a:defRPr sz="1200"/>
            </a:lvl1pPr>
            <a:lvl2pPr>
              <a:defRPr sz="1200"/>
            </a:lvl2pPr>
            <a:lvl3pPr>
              <a:defRPr sz="105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957638" y="1532821"/>
            <a:ext cx="3529012" cy="7170424"/>
          </a:xfrm>
        </p:spPr>
        <p:txBody>
          <a:bodyPr>
            <a:normAutofit/>
          </a:bodyPr>
          <a:lstStyle>
            <a:lvl1pPr>
              <a:defRPr sz="1200"/>
            </a:lvl1pPr>
            <a:lvl2pPr>
              <a:defRPr sz="1200"/>
            </a:lvl2pPr>
            <a:lvl3pPr>
              <a:defRPr sz="105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8">
            <a:extLst>
              <a:ext uri="{FF2B5EF4-FFF2-40B4-BE49-F238E27FC236}">
                <a16:creationId xmlns:a16="http://schemas.microsoft.com/office/drawing/2014/main" id="{33B7ACC7-989F-42D9-8935-4FF3BD9E3578}"/>
              </a:ext>
            </a:extLst>
          </p:cNvPr>
          <p:cNvSpPr>
            <a:spLocks noGrp="1"/>
          </p:cNvSpPr>
          <p:nvPr>
            <p:ph type="body" sz="quarter" idx="10" hasCustomPrompt="1"/>
          </p:nvPr>
        </p:nvSpPr>
        <p:spPr>
          <a:xfrm>
            <a:off x="285750" y="1058965"/>
            <a:ext cx="7200900"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6" name="Text Placeholder 38">
            <a:extLst>
              <a:ext uri="{FF2B5EF4-FFF2-40B4-BE49-F238E27FC236}">
                <a16:creationId xmlns:a16="http://schemas.microsoft.com/office/drawing/2014/main" id="{3C75187A-8044-4724-993C-35E76774FD62}"/>
              </a:ext>
            </a:extLst>
          </p:cNvPr>
          <p:cNvSpPr>
            <a:spLocks noGrp="1"/>
          </p:cNvSpPr>
          <p:nvPr>
            <p:ph type="body" sz="quarter" idx="21" hasCustomPrompt="1"/>
          </p:nvPr>
        </p:nvSpPr>
        <p:spPr>
          <a:xfrm>
            <a:off x="3957638" y="276226"/>
            <a:ext cx="3528000" cy="752474"/>
          </a:xfrm>
        </p:spPr>
        <p:txBody>
          <a:bodyPr lIns="0" tIns="0" rIns="0" bIns="0" anchor="t">
            <a:noAutofit/>
          </a:bodyPr>
          <a:lstStyle>
            <a:lvl1pPr marL="0" indent="0" algn="r">
              <a:buNone/>
              <a:defRPr sz="2400">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7" name="Text Placeholder 57">
            <a:extLst>
              <a:ext uri="{FF2B5EF4-FFF2-40B4-BE49-F238E27FC236}">
                <a16:creationId xmlns:a16="http://schemas.microsoft.com/office/drawing/2014/main" id="{522F17F5-FF52-4563-A611-9A4FCD95DBFE}"/>
              </a:ext>
            </a:extLst>
          </p:cNvPr>
          <p:cNvSpPr>
            <a:spLocks noGrp="1"/>
          </p:cNvSpPr>
          <p:nvPr>
            <p:ph type="body" sz="quarter" idx="27" hasCustomPrompt="1"/>
          </p:nvPr>
        </p:nvSpPr>
        <p:spPr>
          <a:xfrm>
            <a:off x="285750" y="8906218"/>
            <a:ext cx="7199888" cy="352800"/>
          </a:xfrm>
        </p:spPr>
        <p:txBody>
          <a:bodyPr lIns="0" rIns="0">
            <a:noAutofit/>
          </a:bodyPr>
          <a:lstStyle>
            <a:lvl1pPr marL="0" indent="0">
              <a:buNone/>
              <a:defRPr sz="600"/>
            </a:lvl1pPr>
            <a:lvl2pPr marL="388620" indent="0">
              <a:buNone/>
              <a:defRPr sz="1200"/>
            </a:lvl2pPr>
            <a:lvl3pPr marL="777240" indent="0">
              <a:buNone/>
              <a:defRPr sz="1050"/>
            </a:lvl3pPr>
            <a:lvl4pPr marL="1165860" indent="0">
              <a:buNone/>
              <a:defRPr sz="1000"/>
            </a:lvl4pPr>
            <a:lvl5pPr marL="1554480" indent="0">
              <a:buNone/>
              <a:defRPr sz="1000"/>
            </a:lvl5pPr>
          </a:lstStyle>
          <a:p>
            <a:pPr lvl="0"/>
            <a:r>
              <a:rPr lang="en-US" dirty="0"/>
              <a:t>Click to insert notes</a:t>
            </a:r>
          </a:p>
        </p:txBody>
      </p:sp>
    </p:spTree>
    <p:extLst>
      <p:ext uri="{BB962C8B-B14F-4D97-AF65-F5344CB8AC3E}">
        <p14:creationId xmlns:p14="http://schemas.microsoft.com/office/powerpoint/2010/main" val="75915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51" y="1028700"/>
            <a:ext cx="2756416" cy="1988820"/>
          </a:xfrm>
        </p:spPr>
        <p:txBody>
          <a:bodyPr anchor="b">
            <a:normAutofit/>
          </a:bodyPr>
          <a:lstStyle>
            <a:lvl1pPr>
              <a:defRPr sz="20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04282" y="1532820"/>
            <a:ext cx="4182368" cy="7170425"/>
          </a:xfrm>
        </p:spPr>
        <p:txBody>
          <a:bodyPr>
            <a:normAutofit/>
          </a:bodyPr>
          <a:lstStyle>
            <a:lvl1pPr>
              <a:defRPr sz="1200"/>
            </a:lvl1pPr>
            <a:lvl2pPr>
              <a:defRPr sz="1100"/>
            </a:lvl2pPr>
            <a:lvl3pPr>
              <a:defRPr sz="1100"/>
            </a:lvl3pPr>
            <a:lvl4pPr>
              <a:defRPr sz="1000"/>
            </a:lvl4pPr>
            <a:lvl5pPr>
              <a:defRPr sz="1000"/>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85751" y="3017520"/>
            <a:ext cx="2756416" cy="5685725"/>
          </a:xfrm>
        </p:spPr>
        <p:txBody>
          <a:bodyPr>
            <a:normAutofit/>
          </a:bodyPr>
          <a:lstStyle>
            <a:lvl1pPr marL="0" indent="0">
              <a:buNone/>
              <a:defRPr sz="100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dirty="0"/>
              <a:t>Click to edit Master text styles</a:t>
            </a:r>
          </a:p>
        </p:txBody>
      </p:sp>
      <p:sp>
        <p:nvSpPr>
          <p:cNvPr id="5" name="Text Placeholder 38">
            <a:extLst>
              <a:ext uri="{FF2B5EF4-FFF2-40B4-BE49-F238E27FC236}">
                <a16:creationId xmlns:a16="http://schemas.microsoft.com/office/drawing/2014/main" id="{4F8A2F33-874D-4AFB-BDC2-76E64BA3603E}"/>
              </a:ext>
            </a:extLst>
          </p:cNvPr>
          <p:cNvSpPr>
            <a:spLocks noGrp="1"/>
          </p:cNvSpPr>
          <p:nvPr>
            <p:ph type="body" sz="quarter" idx="21" hasCustomPrompt="1"/>
          </p:nvPr>
        </p:nvSpPr>
        <p:spPr>
          <a:xfrm>
            <a:off x="3957638" y="276226"/>
            <a:ext cx="3528000" cy="752474"/>
          </a:xfrm>
        </p:spPr>
        <p:txBody>
          <a:bodyPr lIns="0" tIns="0" rIns="0" bIns="0" anchor="t">
            <a:noAutofit/>
          </a:bodyPr>
          <a:lstStyle>
            <a:lvl1pPr marL="0" indent="0" algn="r">
              <a:buNone/>
              <a:defRPr sz="2400">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Tree>
    <p:extLst>
      <p:ext uri="{BB962C8B-B14F-4D97-AF65-F5344CB8AC3E}">
        <p14:creationId xmlns:p14="http://schemas.microsoft.com/office/powerpoint/2010/main" val="226602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38">
            <a:extLst>
              <a:ext uri="{FF2B5EF4-FFF2-40B4-BE49-F238E27FC236}">
                <a16:creationId xmlns:a16="http://schemas.microsoft.com/office/drawing/2014/main" id="{FD45EADB-9A20-4DBF-9A92-D057359AAB4F}"/>
              </a:ext>
            </a:extLst>
          </p:cNvPr>
          <p:cNvSpPr>
            <a:spLocks noGrp="1"/>
          </p:cNvSpPr>
          <p:nvPr>
            <p:ph type="body" sz="quarter" idx="10" hasCustomPrompt="1"/>
          </p:nvPr>
        </p:nvSpPr>
        <p:spPr>
          <a:xfrm>
            <a:off x="285750" y="1058965"/>
            <a:ext cx="7200900" cy="460800"/>
          </a:xfrm>
        </p:spPr>
        <p:txBody>
          <a:bodyPr lIns="0" tIns="0" rIns="0" bIns="0" anchor="ctr">
            <a:noAutofit/>
          </a:bodyPr>
          <a:lstStyle>
            <a:lvl1pPr marL="0" indent="0">
              <a:buNone/>
              <a:defRPr sz="2000">
                <a:solidFill>
                  <a:schemeClr val="tx2"/>
                </a:solidFill>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
        <p:nvSpPr>
          <p:cNvPr id="4" name="Text Placeholder 38">
            <a:extLst>
              <a:ext uri="{FF2B5EF4-FFF2-40B4-BE49-F238E27FC236}">
                <a16:creationId xmlns:a16="http://schemas.microsoft.com/office/drawing/2014/main" id="{FC6E531C-DDC7-4876-9F86-96ECAE812D28}"/>
              </a:ext>
            </a:extLst>
          </p:cNvPr>
          <p:cNvSpPr>
            <a:spLocks noGrp="1"/>
          </p:cNvSpPr>
          <p:nvPr>
            <p:ph type="body" sz="quarter" idx="21" hasCustomPrompt="1"/>
          </p:nvPr>
        </p:nvSpPr>
        <p:spPr>
          <a:xfrm>
            <a:off x="3957638" y="276226"/>
            <a:ext cx="3528000" cy="752474"/>
          </a:xfrm>
        </p:spPr>
        <p:txBody>
          <a:bodyPr lIns="0" tIns="0" rIns="0" bIns="0" anchor="t">
            <a:noAutofit/>
          </a:bodyPr>
          <a:lstStyle>
            <a:lvl1pPr marL="0" indent="0" algn="r">
              <a:buNone/>
              <a:defRPr sz="2400">
                <a:latin typeface="+mj-lt"/>
              </a:defRPr>
            </a:lvl1pPr>
            <a:lvl2pPr marL="388620" indent="0">
              <a:buNone/>
              <a:defRPr/>
            </a:lvl2pPr>
            <a:lvl3pPr marL="777240" indent="0">
              <a:buNone/>
              <a:defRPr/>
            </a:lvl3pPr>
            <a:lvl4pPr marL="1165860" indent="0">
              <a:buNone/>
              <a:defRPr/>
            </a:lvl4pPr>
            <a:lvl5pPr marL="1554480" indent="0">
              <a:buNone/>
              <a:defRPr/>
            </a:lvl5pPr>
          </a:lstStyle>
          <a:p>
            <a:pPr lvl="0"/>
            <a:r>
              <a:rPr lang="en-US" dirty="0"/>
              <a:t>INSERT HEADLINE</a:t>
            </a:r>
            <a:endParaRPr lang="en-CA" dirty="0"/>
          </a:p>
        </p:txBody>
      </p:sp>
    </p:spTree>
    <p:extLst>
      <p:ext uri="{BB962C8B-B14F-4D97-AF65-F5344CB8AC3E}">
        <p14:creationId xmlns:p14="http://schemas.microsoft.com/office/powerpoint/2010/main" val="70103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66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mailto:sales@fibrecast.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1031186"/>
            <a:ext cx="7200901" cy="11944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5751" y="2328689"/>
            <a:ext cx="7200900" cy="66437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ubtitle 2">
            <a:extLst>
              <a:ext uri="{FF2B5EF4-FFF2-40B4-BE49-F238E27FC236}">
                <a16:creationId xmlns:a16="http://schemas.microsoft.com/office/drawing/2014/main" id="{188EBC6A-54C0-425B-88E6-501A02AF7B59}"/>
              </a:ext>
            </a:extLst>
          </p:cNvPr>
          <p:cNvSpPr txBox="1">
            <a:spLocks/>
          </p:cNvSpPr>
          <p:nvPr userDrawn="1"/>
        </p:nvSpPr>
        <p:spPr>
          <a:xfrm>
            <a:off x="82514" y="8972415"/>
            <a:ext cx="7607371" cy="519531"/>
          </a:xfrm>
          <a:prstGeom prst="rect">
            <a:avLst/>
          </a:prstGeom>
        </p:spPr>
        <p:txBody>
          <a:bodyPr anchor="b">
            <a:norm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baseline="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baseline="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baseline="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baseline="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gn="ctr">
              <a:buNone/>
            </a:pPr>
            <a:r>
              <a:rPr lang="en-US" sz="1050" dirty="0"/>
              <a:t>Refractories • Vacuum-Forming • Engineering • </a:t>
            </a:r>
            <a:r>
              <a:rPr lang="en-US" sz="1050" dirty="0">
                <a:latin typeface="Franklin Gothic Medium" panose="020B0603020102020204" pitchFamily="34" charset="0"/>
              </a:rPr>
              <a:t>fibrecast.com</a:t>
            </a:r>
          </a:p>
        </p:txBody>
      </p:sp>
      <p:grpSp>
        <p:nvGrpSpPr>
          <p:cNvPr id="16" name="Group 15">
            <a:extLst>
              <a:ext uri="{FF2B5EF4-FFF2-40B4-BE49-F238E27FC236}">
                <a16:creationId xmlns:a16="http://schemas.microsoft.com/office/drawing/2014/main" id="{37A139B4-70C9-4FBF-97D2-3034BBC00548}"/>
              </a:ext>
            </a:extLst>
          </p:cNvPr>
          <p:cNvGrpSpPr/>
          <p:nvPr userDrawn="1"/>
        </p:nvGrpSpPr>
        <p:grpSpPr>
          <a:xfrm>
            <a:off x="1202076" y="9540394"/>
            <a:ext cx="5208119" cy="45719"/>
            <a:chOff x="8458200" y="10414000"/>
            <a:chExt cx="12286556" cy="177800"/>
          </a:xfrm>
          <a:solidFill>
            <a:srgbClr val="1FB18A"/>
          </a:solidFill>
        </p:grpSpPr>
        <p:sp>
          <p:nvSpPr>
            <p:cNvPr id="17" name="Rectangle 16">
              <a:extLst>
                <a:ext uri="{FF2B5EF4-FFF2-40B4-BE49-F238E27FC236}">
                  <a16:creationId xmlns:a16="http://schemas.microsoft.com/office/drawing/2014/main" id="{634B29CF-AEC6-455A-B1EC-C9191092DEA3}"/>
                </a:ext>
              </a:extLst>
            </p:cNvPr>
            <p:cNvSpPr/>
            <p:nvPr/>
          </p:nvSpPr>
          <p:spPr>
            <a:xfrm>
              <a:off x="8458200" y="10414000"/>
              <a:ext cx="3073400" cy="177800"/>
            </a:xfrm>
            <a:prstGeom prst="rect">
              <a:avLst/>
            </a:prstGeom>
            <a:solidFill>
              <a:srgbClr val="71BF44"/>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8" name="Rectangle 17">
              <a:extLst>
                <a:ext uri="{FF2B5EF4-FFF2-40B4-BE49-F238E27FC236}">
                  <a16:creationId xmlns:a16="http://schemas.microsoft.com/office/drawing/2014/main" id="{9A0AFDF4-749C-40A0-B827-0441C89B9C4C}"/>
                </a:ext>
              </a:extLst>
            </p:cNvPr>
            <p:cNvSpPr/>
            <p:nvPr/>
          </p:nvSpPr>
          <p:spPr>
            <a:xfrm>
              <a:off x="11531600" y="10414000"/>
              <a:ext cx="3073400" cy="177800"/>
            </a:xfrm>
            <a:prstGeom prst="rect">
              <a:avLst/>
            </a:prstGeom>
            <a:solidFill>
              <a:srgbClr val="FFB81D"/>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9" name="Rectangle 18">
              <a:extLst>
                <a:ext uri="{FF2B5EF4-FFF2-40B4-BE49-F238E27FC236}">
                  <a16:creationId xmlns:a16="http://schemas.microsoft.com/office/drawing/2014/main" id="{A5F05AD8-F771-48C4-B02A-4BA7AB61ED2D}"/>
                </a:ext>
              </a:extLst>
            </p:cNvPr>
            <p:cNvSpPr/>
            <p:nvPr/>
          </p:nvSpPr>
          <p:spPr>
            <a:xfrm>
              <a:off x="14605000" y="10414000"/>
              <a:ext cx="3073400" cy="177800"/>
            </a:xfrm>
            <a:prstGeom prst="rect">
              <a:avLst/>
            </a:prstGeom>
            <a:solidFill>
              <a:srgbClr val="009BDF"/>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20" name="Rectangle 19">
              <a:extLst>
                <a:ext uri="{FF2B5EF4-FFF2-40B4-BE49-F238E27FC236}">
                  <a16:creationId xmlns:a16="http://schemas.microsoft.com/office/drawing/2014/main" id="{8DBC8B67-DC17-423A-97F3-7C6F237DEDFF}"/>
                </a:ext>
              </a:extLst>
            </p:cNvPr>
            <p:cNvSpPr/>
            <p:nvPr/>
          </p:nvSpPr>
          <p:spPr>
            <a:xfrm>
              <a:off x="17671355" y="10414000"/>
              <a:ext cx="3073401" cy="177800"/>
            </a:xfrm>
            <a:prstGeom prst="rect">
              <a:avLst/>
            </a:prstGeom>
            <a:solidFill>
              <a:srgbClr val="D70B8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67" b="0" i="0" u="none" strike="noStrike" kern="0" cap="none" spc="0" normalizeH="0" baseline="0" noProof="0" dirty="0">
                <a:ln>
                  <a:noFill/>
                </a:ln>
                <a:solidFill>
                  <a:srgbClr val="FFFFFF"/>
                </a:solidFill>
                <a:effectLst/>
                <a:uLnTx/>
                <a:uFillTx/>
                <a:latin typeface="Franklin Gothic Book" panose="020B0503020102020204"/>
                <a:ea typeface="+mn-ea"/>
                <a:cs typeface="+mn-cs"/>
              </a:endParaRPr>
            </a:p>
          </p:txBody>
        </p:sp>
      </p:grpSp>
      <p:sp>
        <p:nvSpPr>
          <p:cNvPr id="21" name="Subtitle 2">
            <a:extLst>
              <a:ext uri="{FF2B5EF4-FFF2-40B4-BE49-F238E27FC236}">
                <a16:creationId xmlns:a16="http://schemas.microsoft.com/office/drawing/2014/main" id="{C3861E2F-8B15-4B2E-93D9-D298E0CDA27D}"/>
              </a:ext>
            </a:extLst>
          </p:cNvPr>
          <p:cNvSpPr txBox="1">
            <a:spLocks/>
          </p:cNvSpPr>
          <p:nvPr userDrawn="1"/>
        </p:nvSpPr>
        <p:spPr>
          <a:xfrm>
            <a:off x="82514" y="9595010"/>
            <a:ext cx="7607371" cy="268287"/>
          </a:xfrm>
          <a:prstGeom prst="rect">
            <a:avLst/>
          </a:prstGeom>
        </p:spPr>
        <p:txBody>
          <a:bodyPr vert="horz" lIns="91440" tIns="45720" rIns="91440" bIns="45720" rtlCol="0" anchor="b">
            <a:normAutofit/>
          </a:bodyPr>
          <a:lstStyle>
            <a:lvl1pPr marL="0" indent="0" algn="ctr" defTabSz="777240" rtl="0" eaLnBrk="1" latinLnBrk="0" hangingPunct="1">
              <a:lnSpc>
                <a:spcPct val="90000"/>
              </a:lnSpc>
              <a:spcBef>
                <a:spcPts val="850"/>
              </a:spcBef>
              <a:buFont typeface="Arial" panose="020B0604020202020204" pitchFamily="34" charset="0"/>
              <a:buNone/>
              <a:defRPr sz="2040" kern="1200" baseline="0">
                <a:solidFill>
                  <a:schemeClr val="tx1"/>
                </a:solidFill>
                <a:latin typeface="Franklin Gothic Book" panose="020B0503020102020204" pitchFamily="34" charset="0"/>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baseline="0">
                <a:solidFill>
                  <a:schemeClr val="tx1"/>
                </a:solidFill>
                <a:latin typeface="Franklin Gothic Book" panose="020B0503020102020204" pitchFamily="34" charset="0"/>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baseline="0">
                <a:solidFill>
                  <a:schemeClr val="tx1"/>
                </a:solidFill>
                <a:latin typeface="Franklin Gothic Book" panose="020B0503020102020204" pitchFamily="34" charset="0"/>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baseline="0">
                <a:solidFill>
                  <a:schemeClr val="tx1"/>
                </a:solidFill>
                <a:latin typeface="Franklin Gothic Book" panose="020B0503020102020204" pitchFamily="34" charset="0"/>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baseline="0">
                <a:solidFill>
                  <a:schemeClr val="tx1"/>
                </a:solidFill>
                <a:latin typeface="Franklin Gothic Book" panose="020B0503020102020204" pitchFamily="34" charset="0"/>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r>
              <a:rPr lang="en-US" sz="1050" dirty="0"/>
              <a:t>Contact Us </a:t>
            </a:r>
            <a:r>
              <a:rPr lang="en-US" sz="1050" dirty="0">
                <a:hlinkClick r:id="rId10"/>
              </a:rPr>
              <a:t>sales@fibrecast.com</a:t>
            </a:r>
            <a:r>
              <a:rPr lang="en-US" sz="1050" dirty="0"/>
              <a:t> • +1 (905) 319-1080 • 3264 Mainway, Burlington, Ontario Canada L7M 1A7</a:t>
            </a:r>
            <a:endParaRPr lang="en-US" sz="1050" dirty="0">
              <a:latin typeface="Franklin Gothic Medium" panose="020B0603020102020204" pitchFamily="34" charset="0"/>
            </a:endParaRPr>
          </a:p>
        </p:txBody>
      </p:sp>
      <p:cxnSp>
        <p:nvCxnSpPr>
          <p:cNvPr id="12" name="Straight Connector 11">
            <a:extLst>
              <a:ext uri="{FF2B5EF4-FFF2-40B4-BE49-F238E27FC236}">
                <a16:creationId xmlns:a16="http://schemas.microsoft.com/office/drawing/2014/main" id="{39BB7654-1925-49B1-BCC4-4E3CED90F02E}"/>
              </a:ext>
            </a:extLst>
          </p:cNvPr>
          <p:cNvCxnSpPr>
            <a:cxnSpLocks/>
          </p:cNvCxnSpPr>
          <p:nvPr userDrawn="1"/>
        </p:nvCxnSpPr>
        <p:spPr>
          <a:xfrm>
            <a:off x="285751" y="1031187"/>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0FFB5DB0-B918-4D44-9330-543353E5D263}"/>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13223" t="34123" r="3376" b="35598"/>
          <a:stretch/>
        </p:blipFill>
        <p:spPr>
          <a:xfrm>
            <a:off x="258855" y="276226"/>
            <a:ext cx="3529014" cy="710134"/>
          </a:xfrm>
          <a:prstGeom prst="rect">
            <a:avLst/>
          </a:prstGeom>
        </p:spPr>
      </p:pic>
    </p:spTree>
    <p:extLst>
      <p:ext uri="{BB962C8B-B14F-4D97-AF65-F5344CB8AC3E}">
        <p14:creationId xmlns:p14="http://schemas.microsoft.com/office/powerpoint/2010/main" val="329813271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defTabSz="777240" rtl="0" eaLnBrk="1" latinLnBrk="0" hangingPunct="1">
        <a:lnSpc>
          <a:spcPct val="90000"/>
        </a:lnSpc>
        <a:spcBef>
          <a:spcPct val="0"/>
        </a:spcBef>
        <a:buNone/>
        <a:defRPr sz="3740" kern="1200" baseline="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baseline="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baseline="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baseline="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baseline="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16">
          <p15:clr>
            <a:srgbClr val="F26B43"/>
          </p15:clr>
        </p15:guide>
        <p15:guide id="2" pos="180">
          <p15:clr>
            <a:srgbClr val="F26B43"/>
          </p15:clr>
        </p15:guide>
        <p15:guide id="3" orient="horz" pos="174">
          <p15:clr>
            <a:srgbClr val="F26B43"/>
          </p15:clr>
        </p15:guide>
        <p15:guide id="4" orient="horz" pos="6162">
          <p15:clr>
            <a:srgbClr val="F26B43"/>
          </p15:clr>
        </p15:guide>
        <p15:guide id="5" orient="horz" pos="3168">
          <p15:clr>
            <a:srgbClr val="F26B43"/>
          </p15:clr>
        </p15:guide>
        <p15:guide id="6" pos="2448">
          <p15:clr>
            <a:srgbClr val="F26B43"/>
          </p15:clr>
        </p15:guide>
        <p15:guide id="7" pos="2403">
          <p15:clr>
            <a:srgbClr val="F26B43"/>
          </p15:clr>
        </p15:guide>
        <p15:guide id="8" pos="24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C118D890-CC2F-4482-970C-272FF5828A83}"/>
              </a:ext>
            </a:extLst>
          </p:cNvPr>
          <p:cNvSpPr>
            <a:spLocks noGrp="1"/>
          </p:cNvSpPr>
          <p:nvPr>
            <p:ph type="body" sz="quarter" idx="22"/>
          </p:nvPr>
        </p:nvSpPr>
        <p:spPr>
          <a:xfrm>
            <a:off x="284738" y="1508322"/>
            <a:ext cx="3889914" cy="2981128"/>
          </a:xfrm>
        </p:spPr>
        <p:txBody>
          <a:bodyPr/>
          <a:lstStyle/>
          <a:p>
            <a:pPr algn="just"/>
            <a:r>
              <a:rPr lang="es-CO" b="1" dirty="0">
                <a:latin typeface="Franklin Gothic Book" panose="020B0503020102020204" pitchFamily="34" charset="0"/>
              </a:rPr>
              <a:t>FibreCast </a:t>
            </a:r>
            <a:r>
              <a:rPr lang="es-CO" b="1" dirty="0" err="1">
                <a:latin typeface="Franklin Gothic Book" panose="020B0503020102020204" pitchFamily="34" charset="0"/>
              </a:rPr>
              <a:t>Injectite</a:t>
            </a:r>
            <a:r>
              <a:rPr lang="es-CO" b="1" dirty="0">
                <a:latin typeface="Franklin Gothic Book" panose="020B0503020102020204" pitchFamily="34" charset="0"/>
              </a:rPr>
              <a:t> </a:t>
            </a:r>
            <a:r>
              <a:rPr lang="es-CO" dirty="0">
                <a:latin typeface="Franklin Gothic Book" panose="020B0503020102020204" pitchFamily="34" charset="0"/>
              </a:rPr>
              <a:t>es un material aislante a base de fibra moldeable o bombeable a altas temperaturas con una consistencia similar a la masilla. Este producto premezclado es normalmente  aplicado en puntos calientes, zonas de difícil acceso o refractarios dañados mediante bombeo, paleta, empaquetado manual o tubo de calafateo.</a:t>
            </a:r>
          </a:p>
          <a:p>
            <a:pPr algn="just"/>
            <a:r>
              <a:rPr lang="es-CO" b="1" dirty="0">
                <a:latin typeface="Franklin Gothic Book" panose="020B0503020102020204" pitchFamily="34" charset="0"/>
              </a:rPr>
              <a:t>FC-</a:t>
            </a:r>
            <a:r>
              <a:rPr lang="es-CO" b="1" dirty="0" err="1">
                <a:latin typeface="Franklin Gothic Book" panose="020B0503020102020204" pitchFamily="34" charset="0"/>
              </a:rPr>
              <a:t>Injectite</a:t>
            </a:r>
            <a:r>
              <a:rPr lang="es-CO" dirty="0">
                <a:latin typeface="Franklin Gothic Book" panose="020B0503020102020204" pitchFamily="34" charset="0"/>
              </a:rPr>
              <a:t> se adhiere bien a la mayoría de las superficies, se seca con una temperatura mínima y no humedece los metales no ferrosos. Puede aplicarse fácilmente en condiciones de reparación tanto calientes como ambientales. Hay varios grados de fibra disponibles para cumplir con la aplicación del proceso.</a:t>
            </a:r>
          </a:p>
        </p:txBody>
      </p:sp>
      <p:sp>
        <p:nvSpPr>
          <p:cNvPr id="26" name="Text Placeholder 25">
            <a:extLst>
              <a:ext uri="{FF2B5EF4-FFF2-40B4-BE49-F238E27FC236}">
                <a16:creationId xmlns:a16="http://schemas.microsoft.com/office/drawing/2014/main" id="{9854E371-0D01-4247-B46A-031A94A40360}"/>
              </a:ext>
            </a:extLst>
          </p:cNvPr>
          <p:cNvSpPr>
            <a:spLocks noGrp="1"/>
          </p:cNvSpPr>
          <p:nvPr>
            <p:ph type="body" sz="quarter" idx="21"/>
          </p:nvPr>
        </p:nvSpPr>
        <p:spPr>
          <a:xfrm>
            <a:off x="3395663" y="276226"/>
            <a:ext cx="4089975" cy="754379"/>
          </a:xfrm>
        </p:spPr>
        <p:txBody>
          <a:bodyPr/>
          <a:lstStyle/>
          <a:p>
            <a:r>
              <a:rPr lang="es-CO" sz="2000" dirty="0">
                <a:solidFill>
                  <a:srgbClr val="000000"/>
                </a:solidFill>
                <a:latin typeface="Franklin Gothic Book" panose="020B0503020102020204" pitchFamily="34" charset="0"/>
              </a:rPr>
              <a:t>FC-</a:t>
            </a:r>
            <a:r>
              <a:rPr lang="es-CO" sz="2000" dirty="0" err="1">
                <a:solidFill>
                  <a:srgbClr val="000000"/>
                </a:solidFill>
                <a:latin typeface="Franklin Gothic Book" panose="020B0503020102020204" pitchFamily="34" charset="0"/>
              </a:rPr>
              <a:t>INJECTITE</a:t>
            </a:r>
            <a:br>
              <a:rPr lang="es-CO" sz="2000" dirty="0">
                <a:solidFill>
                  <a:srgbClr val="000000"/>
                </a:solidFill>
              </a:rPr>
            </a:br>
            <a:r>
              <a:rPr lang="es-CO" sz="1800" b="1" dirty="0">
                <a:solidFill>
                  <a:srgbClr val="00B0F0"/>
                </a:solidFill>
                <a:latin typeface="Franklin Gothic Book" panose="020B0503020102020204" pitchFamily="34" charset="0"/>
              </a:rPr>
              <a:t>FICHA</a:t>
            </a:r>
            <a:r>
              <a:rPr lang="es-CO" sz="1800" b="1" dirty="0">
                <a:solidFill>
                  <a:srgbClr val="00B0F0"/>
                </a:solidFill>
              </a:rPr>
              <a:t> </a:t>
            </a:r>
            <a:r>
              <a:rPr lang="es-CO" sz="1800" b="1" dirty="0">
                <a:solidFill>
                  <a:srgbClr val="00B0F0"/>
                </a:solidFill>
                <a:latin typeface="Franklin Gothic Book" panose="020B0503020102020204" pitchFamily="34" charset="0"/>
              </a:rPr>
              <a:t>TÉCNICA</a:t>
            </a:r>
          </a:p>
        </p:txBody>
      </p:sp>
      <p:pic>
        <p:nvPicPr>
          <p:cNvPr id="11" name="Picture Placeholder 10" descr="A picture containing text&#10;&#10;Description automatically generated">
            <a:extLst>
              <a:ext uri="{FF2B5EF4-FFF2-40B4-BE49-F238E27FC236}">
                <a16:creationId xmlns:a16="http://schemas.microsoft.com/office/drawing/2014/main" id="{97A85ED4-7AA7-9F1C-D9EE-F34A1A69BEA4}"/>
              </a:ext>
            </a:extLst>
          </p:cNvPr>
          <p:cNvPicPr>
            <a:picLocks noGrp="1" noChangeAspect="1"/>
          </p:cNvPicPr>
          <p:nvPr>
            <p:ph type="pic" sz="quarter" idx="15"/>
          </p:nvPr>
        </p:nvPicPr>
        <p:blipFill>
          <a:blip r:embed="rId2"/>
          <a:srcRect l="3434" r="3434"/>
          <a:stretch>
            <a:fillRect/>
          </a:stretch>
        </p:blipFill>
        <p:spPr>
          <a:xfrm>
            <a:off x="4295775" y="1276350"/>
            <a:ext cx="3189288" cy="1925638"/>
          </a:xfrm>
        </p:spPr>
      </p:pic>
      <p:sp>
        <p:nvSpPr>
          <p:cNvPr id="16" name="Text Placeholder 15">
            <a:extLst>
              <a:ext uri="{FF2B5EF4-FFF2-40B4-BE49-F238E27FC236}">
                <a16:creationId xmlns:a16="http://schemas.microsoft.com/office/drawing/2014/main" id="{2ACAAAE5-6C0A-4495-B2CE-5F5FD6A4C8E8}"/>
              </a:ext>
            </a:extLst>
          </p:cNvPr>
          <p:cNvSpPr>
            <a:spLocks noGrp="1"/>
          </p:cNvSpPr>
          <p:nvPr>
            <p:ph type="body" sz="quarter" idx="11"/>
          </p:nvPr>
        </p:nvSpPr>
        <p:spPr>
          <a:xfrm>
            <a:off x="284170" y="3259657"/>
            <a:ext cx="7200893" cy="460800"/>
          </a:xfrm>
        </p:spPr>
        <p:txBody>
          <a:bodyPr/>
          <a:lstStyle/>
          <a:p>
            <a:r>
              <a:rPr lang="es-CO" sz="1800" b="1" dirty="0">
                <a:solidFill>
                  <a:srgbClr val="00B0F0"/>
                </a:solidFill>
                <a:latin typeface="Franklin Gothic Book" panose="020B0503020102020204" pitchFamily="34" charset="0"/>
              </a:rPr>
              <a:t>COMPARACIÓN TÉCNICA </a:t>
            </a:r>
          </a:p>
        </p:txBody>
      </p:sp>
      <p:sp>
        <p:nvSpPr>
          <p:cNvPr id="15" name="Text Placeholder 14">
            <a:extLst>
              <a:ext uri="{FF2B5EF4-FFF2-40B4-BE49-F238E27FC236}">
                <a16:creationId xmlns:a16="http://schemas.microsoft.com/office/drawing/2014/main" id="{45CBEE9F-3ECD-481F-834B-750F69745143}"/>
              </a:ext>
            </a:extLst>
          </p:cNvPr>
          <p:cNvSpPr>
            <a:spLocks noGrp="1"/>
          </p:cNvSpPr>
          <p:nvPr>
            <p:ph type="body" sz="quarter" idx="10"/>
          </p:nvPr>
        </p:nvSpPr>
        <p:spPr>
          <a:xfrm>
            <a:off x="285750" y="1126701"/>
            <a:ext cx="3312000" cy="460800"/>
          </a:xfrm>
        </p:spPr>
        <p:txBody>
          <a:bodyPr/>
          <a:lstStyle/>
          <a:p>
            <a:r>
              <a:rPr lang="es-CO" sz="1800" b="1" dirty="0">
                <a:solidFill>
                  <a:srgbClr val="00B0F0"/>
                </a:solidFill>
                <a:latin typeface="Franklin Gothic Book" panose="020B0503020102020204" pitchFamily="34" charset="0"/>
              </a:rPr>
              <a:t>FC-</a:t>
            </a:r>
            <a:r>
              <a:rPr lang="es-CO" sz="1800" b="1" dirty="0" err="1">
                <a:solidFill>
                  <a:srgbClr val="00B0F0"/>
                </a:solidFill>
                <a:latin typeface="Franklin Gothic Book" panose="020B0503020102020204" pitchFamily="34" charset="0"/>
              </a:rPr>
              <a:t>INJECTITE</a:t>
            </a:r>
            <a:endParaRPr lang="es-CO" sz="1800" b="1" dirty="0">
              <a:solidFill>
                <a:srgbClr val="00B0F0"/>
              </a:solidFill>
              <a:latin typeface="Franklin Gothic Book" panose="020B0503020102020204" pitchFamily="34" charset="0"/>
            </a:endParaRPr>
          </a:p>
        </p:txBody>
      </p:sp>
      <p:graphicFrame>
        <p:nvGraphicFramePr>
          <p:cNvPr id="34" name="Table 35">
            <a:extLst>
              <a:ext uri="{FF2B5EF4-FFF2-40B4-BE49-F238E27FC236}">
                <a16:creationId xmlns:a16="http://schemas.microsoft.com/office/drawing/2014/main" id="{7954D559-AB9A-42CC-B476-077AA2CF6677}"/>
              </a:ext>
            </a:extLst>
          </p:cNvPr>
          <p:cNvGraphicFramePr>
            <a:graphicFrameLocks noGrp="1"/>
          </p:cNvGraphicFramePr>
          <p:nvPr>
            <p:ph type="tbl" sz="quarter" idx="25"/>
            <p:extLst>
              <p:ext uri="{D42A27DB-BD31-4B8C-83A1-F6EECF244321}">
                <p14:modId xmlns:p14="http://schemas.microsoft.com/office/powerpoint/2010/main" val="3979613048"/>
              </p:ext>
            </p:extLst>
          </p:nvPr>
        </p:nvGraphicFramePr>
        <p:xfrm>
          <a:off x="285750" y="3652838"/>
          <a:ext cx="7200898" cy="2069520"/>
        </p:xfrm>
        <a:graphic>
          <a:graphicData uri="http://schemas.openxmlformats.org/drawingml/2006/table">
            <a:tbl>
              <a:tblPr firstRow="1" bandRow="1">
                <a:tableStyleId>{9D7B26C5-4107-4FEC-AEDC-1716B250A1EF}</a:tableStyleId>
              </a:tblPr>
              <a:tblGrid>
                <a:gridCol w="1644650">
                  <a:extLst>
                    <a:ext uri="{9D8B030D-6E8A-4147-A177-3AD203B41FA5}">
                      <a16:colId xmlns:a16="http://schemas.microsoft.com/office/drawing/2014/main" val="3647290184"/>
                    </a:ext>
                  </a:extLst>
                </a:gridCol>
                <a:gridCol w="1390650">
                  <a:extLst>
                    <a:ext uri="{9D8B030D-6E8A-4147-A177-3AD203B41FA5}">
                      <a16:colId xmlns:a16="http://schemas.microsoft.com/office/drawing/2014/main" val="2804471609"/>
                    </a:ext>
                  </a:extLst>
                </a:gridCol>
                <a:gridCol w="1409700">
                  <a:extLst>
                    <a:ext uri="{9D8B030D-6E8A-4147-A177-3AD203B41FA5}">
                      <a16:colId xmlns:a16="http://schemas.microsoft.com/office/drawing/2014/main" val="622920296"/>
                    </a:ext>
                  </a:extLst>
                </a:gridCol>
                <a:gridCol w="1422400">
                  <a:extLst>
                    <a:ext uri="{9D8B030D-6E8A-4147-A177-3AD203B41FA5}">
                      <a16:colId xmlns:a16="http://schemas.microsoft.com/office/drawing/2014/main" val="836946954"/>
                    </a:ext>
                  </a:extLst>
                </a:gridCol>
                <a:gridCol w="1333498">
                  <a:extLst>
                    <a:ext uri="{9D8B030D-6E8A-4147-A177-3AD203B41FA5}">
                      <a16:colId xmlns:a16="http://schemas.microsoft.com/office/drawing/2014/main" val="1760132797"/>
                    </a:ext>
                  </a:extLst>
                </a:gridCol>
              </a:tblGrid>
              <a:tr h="218998">
                <a:tc>
                  <a:txBody>
                    <a:bodyPr/>
                    <a:lstStyle/>
                    <a:p>
                      <a:pPr algn="ctr"/>
                      <a:endParaRPr lang="es-CO" sz="1200" noProof="1">
                        <a:latin typeface="+mj-lt"/>
                      </a:endParaRPr>
                    </a:p>
                  </a:txBody>
                  <a:tcPr anchor="b"/>
                </a:tc>
                <a:tc>
                  <a:txBody>
                    <a:bodyPr/>
                    <a:lstStyle/>
                    <a:p>
                      <a:pPr algn="ctr"/>
                      <a:r>
                        <a:rPr lang="es-CO" sz="1000" noProof="1">
                          <a:solidFill>
                            <a:srgbClr val="33CC33"/>
                          </a:solidFill>
                          <a:latin typeface="+mj-lt"/>
                        </a:rPr>
                        <a:t>LBP </a:t>
                      </a:r>
                      <a:r>
                        <a:rPr lang="es-CO" sz="1000" b="0" noProof="1">
                          <a:solidFill>
                            <a:srgbClr val="33CC33"/>
                          </a:solidFill>
                          <a:latin typeface="+mj-lt"/>
                        </a:rPr>
                        <a:t>(No-FCR)</a:t>
                      </a:r>
                    </a:p>
                  </a:txBody>
                  <a:tcPr marL="0" marR="0" anchor="b">
                    <a:solidFill>
                      <a:schemeClr val="tx2">
                        <a:lumMod val="20000"/>
                        <a:lumOff val="80000"/>
                      </a:schemeClr>
                    </a:solidFill>
                  </a:tcPr>
                </a:tc>
                <a:tc>
                  <a:txBody>
                    <a:bodyPr/>
                    <a:lstStyle/>
                    <a:p>
                      <a:pPr algn="ctr"/>
                      <a:r>
                        <a:rPr lang="es-CO" sz="1000" noProof="1">
                          <a:solidFill>
                            <a:srgbClr val="FFC000"/>
                          </a:solidFill>
                          <a:latin typeface="+mj-lt"/>
                        </a:rPr>
                        <a:t>2300</a:t>
                      </a:r>
                    </a:p>
                  </a:txBody>
                  <a:tcPr marL="0" marR="0" anchor="b"/>
                </a:tc>
                <a:tc>
                  <a:txBody>
                    <a:bodyPr/>
                    <a:lstStyle/>
                    <a:p>
                      <a:pPr algn="ctr"/>
                      <a:r>
                        <a:rPr lang="es-CO" sz="1000" b="1" noProof="1">
                          <a:solidFill>
                            <a:srgbClr val="00B0F0"/>
                          </a:solidFill>
                          <a:latin typeface="+mj-lt"/>
                        </a:rPr>
                        <a:t>2600</a:t>
                      </a:r>
                    </a:p>
                  </a:txBody>
                  <a:tcPr marL="0" marR="0" anchor="b">
                    <a:solidFill>
                      <a:schemeClr val="tx2">
                        <a:lumMod val="20000"/>
                        <a:lumOff val="80000"/>
                      </a:schemeClr>
                    </a:solidFill>
                  </a:tcPr>
                </a:tc>
                <a:tc>
                  <a:txBody>
                    <a:bodyPr/>
                    <a:lstStyle/>
                    <a:p>
                      <a:pPr algn="ctr"/>
                      <a:r>
                        <a:rPr lang="es-CO" sz="1000" b="1" kern="1200" noProof="1">
                          <a:solidFill>
                            <a:schemeClr val="accent4">
                              <a:lumMod val="60000"/>
                              <a:lumOff val="40000"/>
                            </a:schemeClr>
                          </a:solidFill>
                          <a:latin typeface="+mj-lt"/>
                          <a:ea typeface="+mn-ea"/>
                          <a:cs typeface="+mn-cs"/>
                        </a:rPr>
                        <a:t>3000</a:t>
                      </a:r>
                      <a:endParaRPr lang="es-CO" sz="1000" b="1" noProof="1">
                        <a:solidFill>
                          <a:schemeClr val="accent4">
                            <a:lumMod val="60000"/>
                            <a:lumOff val="40000"/>
                          </a:schemeClr>
                        </a:solidFill>
                        <a:latin typeface="+mj-lt"/>
                      </a:endParaRPr>
                    </a:p>
                  </a:txBody>
                  <a:tcPr marL="0" marR="0" anchor="b">
                    <a:noFill/>
                  </a:tcPr>
                </a:tc>
                <a:extLst>
                  <a:ext uri="{0D108BD9-81ED-4DB2-BD59-A6C34878D82A}">
                    <a16:rowId xmlns:a16="http://schemas.microsoft.com/office/drawing/2014/main" val="1532514866"/>
                  </a:ext>
                </a:extLst>
              </a:tr>
              <a:tr h="162822">
                <a:tc>
                  <a:txBody>
                    <a:bodyPr/>
                    <a:lstStyle/>
                    <a:p>
                      <a:r>
                        <a:rPr lang="es-CO" sz="800" noProof="1"/>
                        <a:t>Color</a:t>
                      </a:r>
                    </a:p>
                  </a:txBody>
                  <a:tcPr marL="0" marR="0" marT="0" marB="0" anchor="ctr">
                    <a:lnB w="9525" cap="flat" cmpd="sng" algn="ctr">
                      <a:solidFill>
                        <a:schemeClr val="tx1"/>
                      </a:solidFill>
                      <a:prstDash val="solid"/>
                      <a:round/>
                      <a:headEnd type="none" w="med" len="med"/>
                      <a:tailEnd type="none" w="med" len="med"/>
                    </a:lnB>
                    <a:noFill/>
                  </a:tcPr>
                </a:tc>
                <a:tc>
                  <a:txBody>
                    <a:bodyPr/>
                    <a:lstStyle/>
                    <a:p>
                      <a:pPr algn="ctr"/>
                      <a:r>
                        <a:rPr lang="es-CO" sz="800" noProof="1"/>
                        <a:t>Blanco</a:t>
                      </a:r>
                    </a:p>
                  </a:txBody>
                  <a:tcPr marL="0" marR="0" marT="36000" marB="36000" anchor="ctr">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Blanco</a:t>
                      </a:r>
                    </a:p>
                  </a:txBody>
                  <a:tcPr marL="0" marR="0" marT="36000" marB="36000" anchor="ctr">
                    <a:lnB w="9525" cap="flat" cmpd="sng" algn="ctr">
                      <a:solidFill>
                        <a:schemeClr val="tx1"/>
                      </a:solidFill>
                      <a:prstDash val="solid"/>
                      <a:round/>
                      <a:headEnd type="none" w="med" len="med"/>
                      <a:tailEnd type="none" w="med" len="med"/>
                    </a:lnB>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Blanco</a:t>
                      </a:r>
                    </a:p>
                  </a:txBody>
                  <a:tcPr marL="0" marR="0" marT="36000" marB="36000" anchor="ctr">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Blanco</a:t>
                      </a:r>
                    </a:p>
                  </a:txBody>
                  <a:tcPr marL="0" marR="0" marT="36000" marB="36000" anchor="ctr">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3966592"/>
                  </a:ext>
                </a:extLst>
              </a:tr>
              <a:tr h="162822">
                <a:tc>
                  <a:txBody>
                    <a:bodyPr/>
                    <a:lstStyle/>
                    <a:p>
                      <a:r>
                        <a:rPr lang="es-CO" sz="800" noProof="1"/>
                        <a:t>Tipo de Fibra</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1"/>
                        <a:t>Fibra Bio-soluble</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1"/>
                        <a:t>HP Fibra cerámica refractaria</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1"/>
                        <a:t>ZR Fibra cerámica refractaria</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1"/>
                        <a:t>Fibra policristalina</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8737745"/>
                  </a:ext>
                </a:extLst>
              </a:tr>
              <a:tr h="178452">
                <a:tc>
                  <a:txBody>
                    <a:bodyPr/>
                    <a:lstStyle/>
                    <a:p>
                      <a:r>
                        <a:rPr lang="es-CO" sz="800" noProof="1"/>
                        <a:t>Grado de Temperatura</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1"/>
                        <a:t> 2200°F (1205°C)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1"/>
                        <a:t>2300°F (1260°C)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1"/>
                        <a:t>2600°F (1427°C)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2912°F (1600°C)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1888447"/>
                  </a:ext>
                </a:extLst>
              </a:tr>
              <a:tr h="194665">
                <a:tc>
                  <a:txBody>
                    <a:bodyPr/>
                    <a:lstStyle/>
                    <a:p>
                      <a:r>
                        <a:rPr lang="es-CO" sz="800" noProof="1"/>
                        <a:t>Temperatura de funcionamiento recomendada</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1"/>
                        <a:t>2012°F (1100°C)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1"/>
                        <a:t>2150°F (1175°C)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1"/>
                        <a:t>2450°F (1343°C)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2912°F (1600°C)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6237394"/>
                  </a:ext>
                </a:extLst>
              </a:tr>
              <a:tr h="154812">
                <a:tc>
                  <a:txBody>
                    <a:bodyPr/>
                    <a:lstStyle/>
                    <a:p>
                      <a:r>
                        <a:rPr lang="es-CO" sz="800" noProof="1"/>
                        <a:t>Punto de fusión </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2320°F (1270°C)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3200°F (1760°C)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3200°F (1760°C)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3400°F (1871°C)</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26558"/>
                  </a:ext>
                </a:extLst>
              </a:tr>
              <a:tr h="154812">
                <a:tc>
                  <a:txBody>
                    <a:bodyPr/>
                    <a:lstStyle/>
                    <a:p>
                      <a:r>
                        <a:rPr lang="es-CO" sz="800" noProof="1"/>
                        <a:t>Densidad, húmedo, </a:t>
                      </a:r>
                      <a:r>
                        <a:rPr lang="en-CA" sz="800" dirty="0">
                          <a:effectLst/>
                          <a:latin typeface="Franklin Gothic Book" panose="020B0503020102020204" pitchFamily="34" charset="0"/>
                          <a:ea typeface="Aptos" panose="020B0004020202020204" pitchFamily="34" charset="0"/>
                          <a:cs typeface="Arial" panose="020B0604020202020204" pitchFamily="34" charset="0"/>
                        </a:rPr>
                        <a:t>lb/</a:t>
                      </a:r>
                      <a:r>
                        <a:rPr lang="en-CA" sz="800" dirty="0" err="1">
                          <a:effectLst/>
                          <a:latin typeface="Franklin Gothic Book" panose="020B0503020102020204" pitchFamily="34" charset="0"/>
                          <a:ea typeface="Aptos" panose="020B0004020202020204" pitchFamily="34" charset="0"/>
                          <a:cs typeface="Arial" panose="020B0604020202020204" pitchFamily="34" charset="0"/>
                        </a:rPr>
                        <a:t>ft</a:t>
                      </a:r>
                      <a:r>
                        <a:rPr lang="en-CA" sz="800" baseline="30000" dirty="0" err="1">
                          <a:effectLst/>
                          <a:latin typeface="Franklin Gothic Book" panose="020B0503020102020204" pitchFamily="34" charset="0"/>
                          <a:ea typeface="Aptos" panose="020B0004020202020204" pitchFamily="34" charset="0"/>
                          <a:cs typeface="Arial" panose="020B0604020202020204" pitchFamily="34" charset="0"/>
                        </a:rPr>
                        <a:t>3</a:t>
                      </a:r>
                      <a:r>
                        <a:rPr lang="en-CA" sz="800" dirty="0">
                          <a:effectLst/>
                          <a:latin typeface="Franklin Gothic Book" panose="020B0503020102020204" pitchFamily="34" charset="0"/>
                          <a:ea typeface="Aptos" panose="020B0004020202020204" pitchFamily="34" charset="0"/>
                          <a:cs typeface="Arial" panose="020B0604020202020204" pitchFamily="34" charset="0"/>
                        </a:rPr>
                        <a:t> (kg/</a:t>
                      </a:r>
                      <a:r>
                        <a:rPr lang="en-CA" sz="800" dirty="0" err="1">
                          <a:effectLst/>
                          <a:latin typeface="Franklin Gothic Book" panose="020B0503020102020204" pitchFamily="34" charset="0"/>
                          <a:ea typeface="Aptos" panose="020B0004020202020204" pitchFamily="34" charset="0"/>
                          <a:cs typeface="Arial" panose="020B0604020202020204" pitchFamily="34" charset="0"/>
                        </a:rPr>
                        <a:t>m</a:t>
                      </a:r>
                      <a:r>
                        <a:rPr lang="en-CA" sz="800" baseline="30000" dirty="0" err="1">
                          <a:effectLst/>
                          <a:latin typeface="Franklin Gothic Book" panose="020B0503020102020204" pitchFamily="34" charset="0"/>
                          <a:ea typeface="Aptos" panose="020B0004020202020204" pitchFamily="34" charset="0"/>
                          <a:cs typeface="Arial" panose="020B0604020202020204" pitchFamily="34" charset="0"/>
                        </a:rPr>
                        <a:t>3</a:t>
                      </a:r>
                      <a:r>
                        <a:rPr lang="en-CA" sz="800" dirty="0">
                          <a:effectLst/>
                          <a:latin typeface="Franklin Gothic Book" panose="020B0503020102020204" pitchFamily="34" charset="0"/>
                          <a:ea typeface="Aptos" panose="020B0004020202020204" pitchFamily="34" charset="0"/>
                          <a:cs typeface="Arial" panose="020B0604020202020204" pitchFamily="34" charset="0"/>
                        </a:rPr>
                        <a:t>)</a:t>
                      </a:r>
                      <a:endParaRPr lang="es-CO" sz="800" noProof="1"/>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1"/>
                        <a:t>70-80 (1121-1281)</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1"/>
                        <a:t>70-80 (1121-1281)</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1"/>
                        <a:t>70-80 (1121-1281)</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1"/>
                        <a:t>60-70 (961-1121)</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607001"/>
                  </a:ext>
                </a:extLst>
              </a:tr>
              <a:tr h="154812">
                <a:tc>
                  <a:txBody>
                    <a:bodyPr/>
                    <a:lstStyle/>
                    <a:p>
                      <a:r>
                        <a:rPr lang="es-CO" sz="800" noProof="1"/>
                        <a:t>Densidad, seco, </a:t>
                      </a:r>
                      <a:r>
                        <a:rPr lang="en-CA" sz="800" dirty="0">
                          <a:effectLst/>
                          <a:latin typeface="Franklin Gothic Book" panose="020B0503020102020204" pitchFamily="34" charset="0"/>
                          <a:ea typeface="Aptos" panose="020B0004020202020204" pitchFamily="34" charset="0"/>
                          <a:cs typeface="Arial" panose="020B0604020202020204" pitchFamily="34" charset="0"/>
                        </a:rPr>
                        <a:t>lb/</a:t>
                      </a:r>
                      <a:r>
                        <a:rPr lang="en-CA" sz="800" dirty="0" err="1">
                          <a:effectLst/>
                          <a:latin typeface="Franklin Gothic Book" panose="020B0503020102020204" pitchFamily="34" charset="0"/>
                          <a:ea typeface="Aptos" panose="020B0004020202020204" pitchFamily="34" charset="0"/>
                          <a:cs typeface="Arial" panose="020B0604020202020204" pitchFamily="34" charset="0"/>
                        </a:rPr>
                        <a:t>ft</a:t>
                      </a:r>
                      <a:r>
                        <a:rPr lang="en-CA" sz="800" baseline="30000" dirty="0" err="1">
                          <a:effectLst/>
                          <a:latin typeface="Franklin Gothic Book" panose="020B0503020102020204" pitchFamily="34" charset="0"/>
                          <a:ea typeface="Aptos" panose="020B0004020202020204" pitchFamily="34" charset="0"/>
                          <a:cs typeface="Arial" panose="020B0604020202020204" pitchFamily="34" charset="0"/>
                        </a:rPr>
                        <a:t>3</a:t>
                      </a:r>
                      <a:r>
                        <a:rPr lang="en-CA" sz="800" dirty="0">
                          <a:effectLst/>
                          <a:latin typeface="Franklin Gothic Book" panose="020B0503020102020204" pitchFamily="34" charset="0"/>
                          <a:ea typeface="Aptos" panose="020B0004020202020204" pitchFamily="34" charset="0"/>
                          <a:cs typeface="Arial" panose="020B0604020202020204" pitchFamily="34" charset="0"/>
                        </a:rPr>
                        <a:t> (kg/</a:t>
                      </a:r>
                      <a:r>
                        <a:rPr lang="en-CA" sz="800" dirty="0" err="1">
                          <a:effectLst/>
                          <a:latin typeface="Franklin Gothic Book" panose="020B0503020102020204" pitchFamily="34" charset="0"/>
                          <a:ea typeface="Aptos" panose="020B0004020202020204" pitchFamily="34" charset="0"/>
                          <a:cs typeface="Arial" panose="020B0604020202020204" pitchFamily="34" charset="0"/>
                        </a:rPr>
                        <a:t>m</a:t>
                      </a:r>
                      <a:r>
                        <a:rPr lang="en-CA" sz="800" baseline="30000" dirty="0" err="1">
                          <a:effectLst/>
                          <a:latin typeface="Franklin Gothic Book" panose="020B0503020102020204" pitchFamily="34" charset="0"/>
                          <a:ea typeface="Aptos" panose="020B0004020202020204" pitchFamily="34" charset="0"/>
                          <a:cs typeface="Arial" panose="020B0604020202020204" pitchFamily="34" charset="0"/>
                        </a:rPr>
                        <a:t>3</a:t>
                      </a:r>
                      <a:r>
                        <a:rPr lang="en-CA" sz="800" dirty="0">
                          <a:effectLst/>
                          <a:latin typeface="Franklin Gothic Book" panose="020B0503020102020204" pitchFamily="34" charset="0"/>
                          <a:ea typeface="Aptos" panose="020B0004020202020204" pitchFamily="34" charset="0"/>
                          <a:cs typeface="Arial" panose="020B0604020202020204" pitchFamily="34" charset="0"/>
                        </a:rPr>
                        <a:t>)</a:t>
                      </a:r>
                      <a:endParaRPr lang="es-CO" sz="800" noProof="1"/>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1"/>
                        <a:t>40-50 (640-800)</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1"/>
                        <a:t>40-50 (640-800)</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1"/>
                        <a:t>40-50 (640-800)</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1"/>
                        <a:t>34-45 (560-720)</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3399405"/>
                  </a:ext>
                </a:extLst>
              </a:tr>
              <a:tr h="154812">
                <a:tc rowSpan="2">
                  <a:txBody>
                    <a:bodyPr/>
                    <a:lstStyle/>
                    <a:p>
                      <a:r>
                        <a:rPr lang="es-CO" sz="800" noProof="1"/>
                        <a:t>Contracción lineal, (%) después de 24 horas</a:t>
                      </a:r>
                    </a:p>
                  </a:txBody>
                  <a:tcPr marL="0" marR="0" marT="0" marB="0" anchor="ct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s-CO" sz="800" noProof="1"/>
                        <a:t>1832°F (1000°C)</a:t>
                      </a:r>
                    </a:p>
                  </a:txBody>
                  <a:tcPr marL="0" marR="0" marT="36000" marB="36000" anchor="ct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2">
                        <a:lumMod val="20000"/>
                        <a:lumOff val="80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2012°F (1100°C)</a:t>
                      </a:r>
                    </a:p>
                  </a:txBody>
                  <a:tcPr marL="0" marR="0" marT="36000" marB="36000" anchor="ct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2372°F (1300°C)</a:t>
                      </a:r>
                    </a:p>
                  </a:txBody>
                  <a:tcPr marL="0" marR="0" marT="36000" marB="36000" anchor="ct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solidFill>
                      <a:schemeClr val="tx2">
                        <a:lumMod val="20000"/>
                        <a:lumOff val="80000"/>
                      </a:schemeClr>
                    </a:solidFill>
                  </a:tcPr>
                </a:tc>
                <a:tc>
                  <a:txBody>
                    <a:bodyPr/>
                    <a:lstStyle/>
                    <a:p>
                      <a:pPr algn="ctr"/>
                      <a:r>
                        <a:rPr lang="es-CO" sz="800" noProof="1"/>
                        <a:t>2372°F (1500°C)</a:t>
                      </a:r>
                    </a:p>
                  </a:txBody>
                  <a:tcPr marL="0" marR="0" marT="36000" marB="36000" anchor="ctr">
                    <a:lnT w="9525"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393269339"/>
                  </a:ext>
                </a:extLst>
              </a:tr>
              <a:tr h="154812">
                <a:tc vMerge="1">
                  <a:txBody>
                    <a:bodyPr/>
                    <a:lstStyle/>
                    <a:p>
                      <a:endParaRPr lang="en-US" sz="800" dirty="0"/>
                    </a:p>
                  </a:txBody>
                  <a:tcPr marL="0" marR="0" marT="0" marB="0" anchor="ct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1.2%</a:t>
                      </a:r>
                    </a:p>
                  </a:txBody>
                  <a:tcPr marL="0" marR="0" marT="36000" marB="36000" anchor="ct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lumMod val="20000"/>
                        <a:lumOff val="80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1.8%</a:t>
                      </a:r>
                    </a:p>
                  </a:txBody>
                  <a:tcPr marL="0" marR="0" marT="36000" marB="36000" anchor="ct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s-CO" sz="800" noProof="1"/>
                        <a:t>2%</a:t>
                      </a:r>
                    </a:p>
                  </a:txBody>
                  <a:tcPr marL="0" marR="0" marT="36000" marB="36000" anchor="ct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tx2">
                        <a:lumMod val="20000"/>
                        <a:lumOff val="80000"/>
                      </a:schemeClr>
                    </a:solidFill>
                  </a:tcPr>
                </a:tc>
                <a:tc>
                  <a:txBody>
                    <a:bodyPr/>
                    <a:lstStyle/>
                    <a:p>
                      <a:pPr algn="ctr"/>
                      <a:r>
                        <a:rPr lang="es-CO" sz="800" noProof="1"/>
                        <a:t>0.8%</a:t>
                      </a:r>
                    </a:p>
                  </a:txBody>
                  <a:tcPr marL="0" marR="0" marT="36000" marB="36000" anchor="ct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292883123"/>
                  </a:ext>
                </a:extLst>
              </a:tr>
            </a:tbl>
          </a:graphicData>
        </a:graphic>
      </p:graphicFrame>
      <p:graphicFrame>
        <p:nvGraphicFramePr>
          <p:cNvPr id="14" name="Table 35">
            <a:extLst>
              <a:ext uri="{FF2B5EF4-FFF2-40B4-BE49-F238E27FC236}">
                <a16:creationId xmlns:a16="http://schemas.microsoft.com/office/drawing/2014/main" id="{BEF90FD0-DCCF-9D46-9B6D-28B272BA4BA4}"/>
              </a:ext>
            </a:extLst>
          </p:cNvPr>
          <p:cNvGraphicFramePr>
            <a:graphicFrameLocks/>
          </p:cNvGraphicFramePr>
          <p:nvPr>
            <p:extLst>
              <p:ext uri="{D42A27DB-BD31-4B8C-83A1-F6EECF244321}">
                <p14:modId xmlns:p14="http://schemas.microsoft.com/office/powerpoint/2010/main" val="4224915455"/>
              </p:ext>
            </p:extLst>
          </p:nvPr>
        </p:nvGraphicFramePr>
        <p:xfrm>
          <a:off x="284165" y="5729974"/>
          <a:ext cx="7200898" cy="1358185"/>
        </p:xfrm>
        <a:graphic>
          <a:graphicData uri="http://schemas.openxmlformats.org/drawingml/2006/table">
            <a:tbl>
              <a:tblPr firstRow="1" bandRow="1">
                <a:tableStyleId>{9D7B26C5-4107-4FEC-AEDC-1716B250A1EF}</a:tableStyleId>
              </a:tblPr>
              <a:tblGrid>
                <a:gridCol w="1646235">
                  <a:extLst>
                    <a:ext uri="{9D8B030D-6E8A-4147-A177-3AD203B41FA5}">
                      <a16:colId xmlns:a16="http://schemas.microsoft.com/office/drawing/2014/main" val="3647290184"/>
                    </a:ext>
                  </a:extLst>
                </a:gridCol>
                <a:gridCol w="1390650">
                  <a:extLst>
                    <a:ext uri="{9D8B030D-6E8A-4147-A177-3AD203B41FA5}">
                      <a16:colId xmlns:a16="http://schemas.microsoft.com/office/drawing/2014/main" val="2804471609"/>
                    </a:ext>
                  </a:extLst>
                </a:gridCol>
                <a:gridCol w="1409700">
                  <a:extLst>
                    <a:ext uri="{9D8B030D-6E8A-4147-A177-3AD203B41FA5}">
                      <a16:colId xmlns:a16="http://schemas.microsoft.com/office/drawing/2014/main" val="622920296"/>
                    </a:ext>
                  </a:extLst>
                </a:gridCol>
                <a:gridCol w="1422400">
                  <a:extLst>
                    <a:ext uri="{9D8B030D-6E8A-4147-A177-3AD203B41FA5}">
                      <a16:colId xmlns:a16="http://schemas.microsoft.com/office/drawing/2014/main" val="836946954"/>
                    </a:ext>
                  </a:extLst>
                </a:gridCol>
                <a:gridCol w="1331913">
                  <a:extLst>
                    <a:ext uri="{9D8B030D-6E8A-4147-A177-3AD203B41FA5}">
                      <a16:colId xmlns:a16="http://schemas.microsoft.com/office/drawing/2014/main" val="2705741006"/>
                    </a:ext>
                  </a:extLst>
                </a:gridCol>
              </a:tblGrid>
              <a:tr h="154812">
                <a:tc>
                  <a:txBody>
                    <a:bodyPr/>
                    <a:lstStyle/>
                    <a:p>
                      <a:r>
                        <a:rPr lang="es-CO" sz="800" noProof="0" dirty="0">
                          <a:solidFill>
                            <a:srgbClr val="00B0F0"/>
                          </a:solidFill>
                        </a:rPr>
                        <a:t>COMPOSICIÓN QUÍMICA</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  </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 </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 </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endParaRPr lang="es-CO" sz="800" noProof="0" dirty="0"/>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1888447"/>
                  </a:ext>
                </a:extLst>
              </a:tr>
              <a:tr h="194665">
                <a:tc>
                  <a:txBody>
                    <a:bodyPr/>
                    <a:lstStyle/>
                    <a:p>
                      <a:r>
                        <a:rPr lang="es-CO" sz="800" noProof="0" dirty="0"/>
                        <a:t>     </a:t>
                      </a:r>
                      <a:r>
                        <a:rPr lang="es-CO" sz="800" noProof="0" dirty="0" err="1"/>
                        <a:t>Al</a:t>
                      </a:r>
                      <a:r>
                        <a:rPr lang="es-CO" sz="800" baseline="-25000" noProof="0" dirty="0" err="1"/>
                        <a:t>2</a:t>
                      </a:r>
                      <a:r>
                        <a:rPr lang="es-CO" sz="800" noProof="0" dirty="0" err="1"/>
                        <a:t>O</a:t>
                      </a:r>
                      <a:r>
                        <a:rPr lang="es-CO" sz="800" baseline="-25000" noProof="0" dirty="0" err="1"/>
                        <a:t>3</a:t>
                      </a:r>
                      <a:endParaRPr lang="es-CO" sz="800" baseline="-25000" noProof="0" dirty="0"/>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44-50%</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33-37%</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72%</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6237394"/>
                  </a:ext>
                </a:extLst>
              </a:tr>
              <a:tr h="154812">
                <a:tc>
                  <a:txBody>
                    <a:bodyPr/>
                    <a:lstStyle/>
                    <a:p>
                      <a:r>
                        <a:rPr lang="es-CO" sz="800" noProof="0" dirty="0"/>
                        <a:t>     </a:t>
                      </a:r>
                      <a:r>
                        <a:rPr lang="es-CO" sz="800" noProof="0" dirty="0" err="1"/>
                        <a:t>SiO</a:t>
                      </a:r>
                      <a:r>
                        <a:rPr lang="es-CO" sz="800" baseline="-25000" noProof="0" dirty="0" err="1"/>
                        <a:t>3</a:t>
                      </a:r>
                      <a:endParaRPr lang="es-CO" sz="800" noProof="0" dirty="0"/>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60-70%</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50-56%</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47-51%</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27.7%</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26558"/>
                  </a:ext>
                </a:extLst>
              </a:tr>
              <a:tr h="154812">
                <a:tc>
                  <a:txBody>
                    <a:bodyPr/>
                    <a:lstStyle/>
                    <a:p>
                      <a:r>
                        <a:rPr lang="es-CO" sz="800" noProof="0" dirty="0"/>
                        <a:t>     MgO</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3-7%</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7434865"/>
                  </a:ext>
                </a:extLst>
              </a:tr>
              <a:tr h="154812">
                <a:tc>
                  <a:txBody>
                    <a:bodyPr/>
                    <a:lstStyle/>
                    <a:p>
                      <a:r>
                        <a:rPr lang="es-CO" sz="800" noProof="0" dirty="0"/>
                        <a:t>     </a:t>
                      </a:r>
                      <a:r>
                        <a:rPr lang="es-CO" sz="800" noProof="0" dirty="0" err="1"/>
                        <a:t>ZrO</a:t>
                      </a:r>
                      <a:r>
                        <a:rPr lang="es-CO" sz="800" baseline="-25000" noProof="0" dirty="0" err="1"/>
                        <a:t>2</a:t>
                      </a:r>
                      <a:endParaRPr lang="es-CO" sz="800" noProof="0" dirty="0"/>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13-19%</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607001"/>
                  </a:ext>
                </a:extLst>
              </a:tr>
              <a:tr h="154812">
                <a:tc>
                  <a:txBody>
                    <a:bodyPr/>
                    <a:lstStyle/>
                    <a:p>
                      <a:r>
                        <a:rPr lang="es-CO" sz="800" noProof="0" dirty="0"/>
                        <a:t>     </a:t>
                      </a:r>
                      <a:r>
                        <a:rPr lang="es-CO" sz="800" noProof="0" dirty="0" err="1"/>
                        <a:t>CaO</a:t>
                      </a:r>
                      <a:endParaRPr lang="es-CO" sz="800" noProof="0" dirty="0"/>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25-35%</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4799669"/>
                  </a:ext>
                </a:extLst>
              </a:tr>
              <a:tr h="154812">
                <a:tc>
                  <a:txBody>
                    <a:bodyPr/>
                    <a:lstStyle/>
                    <a:p>
                      <a:r>
                        <a:rPr lang="es-CO" sz="800" noProof="0" dirty="0"/>
                        <a:t>     Otros</a:t>
                      </a:r>
                    </a:p>
                  </a:txBody>
                  <a:tcPr marL="0" marR="0" marT="0"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s-CO" sz="800" noProof="0" dirty="0"/>
                        <a:t>&lt;1%</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s-CO" sz="800" noProof="0" dirty="0"/>
                        <a:t>&lt;1%</a:t>
                      </a:r>
                    </a:p>
                  </a:txBody>
                  <a:tcPr marL="0" marR="0" marT="36000" marB="36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3399405"/>
                  </a:ext>
                </a:extLst>
              </a:tr>
            </a:tbl>
          </a:graphicData>
        </a:graphic>
      </p:graphicFrame>
      <p:sp>
        <p:nvSpPr>
          <p:cNvPr id="2" name="Text Placeholder 15">
            <a:extLst>
              <a:ext uri="{FF2B5EF4-FFF2-40B4-BE49-F238E27FC236}">
                <a16:creationId xmlns:a16="http://schemas.microsoft.com/office/drawing/2014/main" id="{5CEA6ED1-EAAB-243F-A2D0-BDBA04E00FE5}"/>
              </a:ext>
            </a:extLst>
          </p:cNvPr>
          <p:cNvSpPr txBox="1">
            <a:spLocks/>
          </p:cNvSpPr>
          <p:nvPr/>
        </p:nvSpPr>
        <p:spPr>
          <a:xfrm>
            <a:off x="1651001" y="7117600"/>
            <a:ext cx="2679692" cy="460800"/>
          </a:xfrm>
          <a:prstGeom prst="rect">
            <a:avLst/>
          </a:prstGeom>
        </p:spPr>
        <p:txBody>
          <a:bodyPr vert="horz" lIns="0" tIns="0" rIns="0" bIns="0" rtlCol="0" anchor="ctr">
            <a:noAutofit/>
          </a:bodyPr>
          <a:lstStyle>
            <a:lvl1pPr marL="0" indent="0" algn="l" defTabSz="777240" rtl="0" eaLnBrk="1" latinLnBrk="0" hangingPunct="1">
              <a:lnSpc>
                <a:spcPct val="90000"/>
              </a:lnSpc>
              <a:spcBef>
                <a:spcPts val="850"/>
              </a:spcBef>
              <a:buFont typeface="Arial" panose="020B0604020202020204" pitchFamily="34" charset="0"/>
              <a:buNone/>
              <a:defRPr sz="2000" kern="1200" baseline="0">
                <a:solidFill>
                  <a:schemeClr val="tx2"/>
                </a:solidFill>
                <a:latin typeface="+mj-lt"/>
                <a:ea typeface="+mn-ea"/>
                <a:cs typeface="+mn-cs"/>
              </a:defRPr>
            </a:lvl1pPr>
            <a:lvl2pPr marL="388620" indent="0" algn="l" defTabSz="777240" rtl="0" eaLnBrk="1" latinLnBrk="0" hangingPunct="1">
              <a:lnSpc>
                <a:spcPct val="90000"/>
              </a:lnSpc>
              <a:spcBef>
                <a:spcPts val="425"/>
              </a:spcBef>
              <a:buFont typeface="Arial" panose="020B0604020202020204" pitchFamily="34" charset="0"/>
              <a:buNone/>
              <a:defRPr sz="2040" kern="1200" baseline="0">
                <a:solidFill>
                  <a:schemeClr val="tx1"/>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700" kern="1200" baseline="0">
                <a:solidFill>
                  <a:schemeClr val="tx1"/>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530" kern="1200" baseline="0">
                <a:solidFill>
                  <a:schemeClr val="tx1"/>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530" kern="120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s-CO" sz="1800" b="1" dirty="0">
                <a:solidFill>
                  <a:srgbClr val="00B0F0"/>
                </a:solidFill>
                <a:latin typeface="Franklin Gothic Book" panose="020B0503020102020204" pitchFamily="34" charset="0"/>
              </a:rPr>
              <a:t>APLICACIONES TÍPICAS</a:t>
            </a:r>
          </a:p>
        </p:txBody>
      </p:sp>
      <p:sp>
        <p:nvSpPr>
          <p:cNvPr id="3" name="TextBox 2">
            <a:extLst>
              <a:ext uri="{FF2B5EF4-FFF2-40B4-BE49-F238E27FC236}">
                <a16:creationId xmlns:a16="http://schemas.microsoft.com/office/drawing/2014/main" id="{2A95B67F-BAF1-B25F-06D3-8A9610EAF37F}"/>
              </a:ext>
            </a:extLst>
          </p:cNvPr>
          <p:cNvSpPr txBox="1"/>
          <p:nvPr/>
        </p:nvSpPr>
        <p:spPr>
          <a:xfrm>
            <a:off x="1562104" y="7531257"/>
            <a:ext cx="5661656" cy="1169551"/>
          </a:xfrm>
          <a:prstGeom prst="rect">
            <a:avLst/>
          </a:prstGeom>
          <a:noFill/>
        </p:spPr>
        <p:txBody>
          <a:bodyPr wrap="square" numCol="2" spcCol="108000" rtlCol="0">
            <a:spAutoFit/>
          </a:bodyPr>
          <a:lstStyle/>
          <a:p>
            <a:pPr marL="171450" indent="-171450">
              <a:buClr>
                <a:srgbClr val="00B0F0"/>
              </a:buClr>
              <a:buFont typeface="Wingdings" panose="05000000000000000000" pitchFamily="2" charset="2"/>
              <a:buChar char="§"/>
            </a:pPr>
            <a:r>
              <a:rPr lang="es-CO" sz="1000" dirty="0"/>
              <a:t>Zonas de difícil acceso que requieren aislamiento</a:t>
            </a:r>
          </a:p>
          <a:p>
            <a:pPr marL="171450" indent="-171450">
              <a:buClr>
                <a:srgbClr val="00B0F0"/>
              </a:buClr>
              <a:buFont typeface="Wingdings" panose="05000000000000000000" pitchFamily="2" charset="2"/>
              <a:buChar char="§"/>
            </a:pPr>
            <a:r>
              <a:rPr lang="es-CO" sz="1000" dirty="0"/>
              <a:t>Parche de juntas y grietas refractarias</a:t>
            </a:r>
          </a:p>
          <a:p>
            <a:pPr marL="171450" indent="-171450">
              <a:buClr>
                <a:srgbClr val="00B0F0"/>
              </a:buClr>
              <a:buFont typeface="Wingdings" panose="05000000000000000000" pitchFamily="2" charset="2"/>
              <a:buChar char="§"/>
            </a:pPr>
            <a:r>
              <a:rPr lang="es-CO" sz="1000" dirty="0"/>
              <a:t>Reparación de puntos calientes en chimeneas y revestimientos</a:t>
            </a:r>
          </a:p>
          <a:p>
            <a:pPr marL="171450" indent="-171450">
              <a:buClr>
                <a:srgbClr val="00B0F0"/>
              </a:buClr>
              <a:buFont typeface="Wingdings" panose="05000000000000000000" pitchFamily="2" charset="2"/>
              <a:buChar char="§"/>
            </a:pPr>
            <a:r>
              <a:rPr lang="es-CO" sz="1000" dirty="0"/>
              <a:t>Reparación de placas de fibra cerámica o piezas</a:t>
            </a:r>
          </a:p>
          <a:p>
            <a:pPr marL="171450" indent="-171450">
              <a:buClr>
                <a:srgbClr val="00B0F0"/>
              </a:buClr>
              <a:buFont typeface="Wingdings" panose="05000000000000000000" pitchFamily="2" charset="2"/>
              <a:buChar char="§"/>
            </a:pPr>
            <a:r>
              <a:rPr lang="es-CO" sz="1000" dirty="0"/>
              <a:t>Puntos calientes de hornos o calderas</a:t>
            </a:r>
          </a:p>
          <a:p>
            <a:pPr marL="171450" indent="-171450">
              <a:buClr>
                <a:srgbClr val="00B0F0"/>
              </a:buClr>
              <a:buFont typeface="Wingdings" panose="05000000000000000000" pitchFamily="2" charset="2"/>
              <a:buChar char="§"/>
            </a:pPr>
            <a:r>
              <a:rPr lang="es-CO" sz="1000" dirty="0"/>
              <a:t>Conductos y canales no ferrosos</a:t>
            </a:r>
          </a:p>
          <a:p>
            <a:pPr marL="171450" indent="-171450">
              <a:buClr>
                <a:srgbClr val="00B0F0"/>
              </a:buClr>
              <a:buFont typeface="Wingdings" panose="05000000000000000000" pitchFamily="2" charset="2"/>
              <a:buChar char="§"/>
            </a:pPr>
            <a:r>
              <a:rPr lang="es-CO" sz="1000" dirty="0"/>
              <a:t>Reparación de puntos calientes en línea</a:t>
            </a:r>
          </a:p>
          <a:p>
            <a:pPr marL="171450" indent="-171450">
              <a:buClr>
                <a:srgbClr val="00B0F0"/>
              </a:buClr>
              <a:buFont typeface="Wingdings" panose="05000000000000000000" pitchFamily="2" charset="2"/>
              <a:buChar char="§"/>
            </a:pPr>
            <a:r>
              <a:rPr lang="es-CO" sz="1000" dirty="0"/>
              <a:t>Sellado de jambas de puertas</a:t>
            </a:r>
          </a:p>
          <a:p>
            <a:pPr marL="171450" indent="-171450">
              <a:buClr>
                <a:srgbClr val="00B0F0"/>
              </a:buClr>
              <a:buFont typeface="Wingdings" panose="05000000000000000000" pitchFamily="2" charset="2"/>
              <a:buChar char="§"/>
            </a:pPr>
            <a:r>
              <a:rPr lang="es-CO" sz="1000" dirty="0"/>
              <a:t>Reparación del bloque del quemador</a:t>
            </a:r>
          </a:p>
          <a:p>
            <a:pPr marL="171450" indent="-171450">
              <a:buClr>
                <a:srgbClr val="00B0F0"/>
              </a:buClr>
              <a:buFont typeface="Wingdings" panose="05000000000000000000" pitchFamily="2" charset="2"/>
              <a:buChar char="§"/>
            </a:pPr>
            <a:r>
              <a:rPr lang="es-CO" sz="1000" dirty="0"/>
              <a:t>Formas moldeadas personalizadas</a:t>
            </a:r>
          </a:p>
          <a:p>
            <a:pPr marL="171450" indent="-171450">
              <a:buClr>
                <a:srgbClr val="00B0F0"/>
              </a:buClr>
              <a:buFont typeface="Wingdings" panose="05000000000000000000" pitchFamily="2" charset="2"/>
              <a:buChar char="§"/>
            </a:pPr>
            <a:r>
              <a:rPr lang="es-CO" sz="1000" dirty="0"/>
              <a:t>Moldes para el vaciado de vidrio</a:t>
            </a:r>
          </a:p>
        </p:txBody>
      </p:sp>
      <p:pic>
        <p:nvPicPr>
          <p:cNvPr id="7" name="Picture 6" descr="A picture containing text, bottle, indoor, drink&#10;&#10;Description automatically generated">
            <a:extLst>
              <a:ext uri="{FF2B5EF4-FFF2-40B4-BE49-F238E27FC236}">
                <a16:creationId xmlns:a16="http://schemas.microsoft.com/office/drawing/2014/main" id="{3DF39C05-BCA5-5A50-50AD-E93D2AB69001}"/>
              </a:ext>
            </a:extLst>
          </p:cNvPr>
          <p:cNvPicPr>
            <a:picLocks noChangeAspect="1"/>
          </p:cNvPicPr>
          <p:nvPr/>
        </p:nvPicPr>
        <p:blipFill>
          <a:blip r:embed="rId3"/>
          <a:stretch>
            <a:fillRect/>
          </a:stretch>
        </p:blipFill>
        <p:spPr>
          <a:xfrm>
            <a:off x="285751" y="7245947"/>
            <a:ext cx="1120809" cy="1494412"/>
          </a:xfrm>
          <a:prstGeom prst="rect">
            <a:avLst/>
          </a:prstGeom>
        </p:spPr>
      </p:pic>
      <p:sp>
        <p:nvSpPr>
          <p:cNvPr id="4" name="TextBox 3">
            <a:extLst>
              <a:ext uri="{FF2B5EF4-FFF2-40B4-BE49-F238E27FC236}">
                <a16:creationId xmlns:a16="http://schemas.microsoft.com/office/drawing/2014/main" id="{BCC3D174-59FB-9F21-4939-5B5B29C8D724}"/>
              </a:ext>
            </a:extLst>
          </p:cNvPr>
          <p:cNvSpPr txBox="1"/>
          <p:nvPr/>
        </p:nvSpPr>
        <p:spPr>
          <a:xfrm>
            <a:off x="6400796" y="977160"/>
            <a:ext cx="1181104" cy="215444"/>
          </a:xfrm>
          <a:prstGeom prst="rect">
            <a:avLst/>
          </a:prstGeom>
          <a:noFill/>
        </p:spPr>
        <p:txBody>
          <a:bodyPr wrap="square" rtlCol="0">
            <a:spAutoFit/>
          </a:bodyPr>
          <a:lstStyle/>
          <a:p>
            <a:pPr algn="r"/>
            <a:r>
              <a:rPr lang="en-CA" sz="800" dirty="0">
                <a:solidFill>
                  <a:schemeClr val="bg2">
                    <a:lumMod val="75000"/>
                  </a:schemeClr>
                </a:solidFill>
                <a:latin typeface="Arial Narrow" panose="020B0606020202030204" pitchFamily="34" charset="0"/>
              </a:rPr>
              <a:t>REV. 02.2024</a:t>
            </a:r>
          </a:p>
        </p:txBody>
      </p:sp>
      <p:sp>
        <p:nvSpPr>
          <p:cNvPr id="5" name="TextBox 32">
            <a:extLst>
              <a:ext uri="{FF2B5EF4-FFF2-40B4-BE49-F238E27FC236}">
                <a16:creationId xmlns:a16="http://schemas.microsoft.com/office/drawing/2014/main" id="{E6A8FA26-83D2-4359-9752-EE05CD58F14C}"/>
              </a:ext>
            </a:extLst>
          </p:cNvPr>
          <p:cNvSpPr txBox="1"/>
          <p:nvPr/>
        </p:nvSpPr>
        <p:spPr>
          <a:xfrm>
            <a:off x="285751" y="8782050"/>
            <a:ext cx="7200900" cy="469900"/>
          </a:xfrm>
          <a:prstGeom prst="rect">
            <a:avLst/>
          </a:prstGeom>
          <a:noFill/>
        </p:spPr>
        <p:txBody>
          <a:bodyPr wrap="square" lIns="0" tIns="36000" rIns="0" bIns="36000" rtlCol="0">
            <a:noAutofit/>
          </a:bodyPr>
          <a:lstStyle/>
          <a:p>
            <a:pPr algn="just">
              <a:lnSpc>
                <a:spcPct val="107000"/>
              </a:lnSpc>
              <a:spcAft>
                <a:spcPts val="800"/>
              </a:spcAft>
            </a:pPr>
            <a:r>
              <a:rPr lang="es-CO" sz="600" kern="1200">
                <a:solidFill>
                  <a:srgbClr val="000000"/>
                </a:solidFill>
                <a:effectLst/>
                <a:latin typeface="Aptos" panose="020B0004020202020204" pitchFamily="34" charset="0"/>
                <a:ea typeface="Aptos" panose="020B0004020202020204" pitchFamily="34" charset="0"/>
                <a:cs typeface="Arial" panose="020B0604020202020204" pitchFamily="34" charset="0"/>
              </a:rPr>
              <a:t>Nota: Durante el calentamiento inicial de las FC placas y piezas, una pequeña cantidad de aglutinante orgánico comenzará a quemarse a aproximadamente 450°F/232°C. Una vez que este material se haya quemado, no se producirán más desprendimientos de gases. Una vez que este material se haya quemado, no habrá más emisiones de gases. Debe tenerse precaución durante este periodo. Existen productos sin aglutinante orgánico. La temperatura de funcionamiento recomendada viene determinada por el cambio lineal irreversible, no por el punto de fusión. Almacenar de forma que se minimice el polvo en suspensión. Los datos se basan en los resultados de pruebas realizadas en condiciones estándar. Los resultados pueden variar. Los resultados se presentan sólo como guía.</a:t>
            </a:r>
            <a:endParaRPr lang="es-CO" sz="11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70549081"/>
      </p:ext>
    </p:extLst>
  </p:cSld>
  <p:clrMapOvr>
    <a:masterClrMapping/>
  </p:clrMapOvr>
</p:sld>
</file>

<file path=ppt/theme/theme1.xml><?xml version="1.0" encoding="utf-8"?>
<a:theme xmlns:a="http://schemas.openxmlformats.org/drawingml/2006/main" name="1_Office Theme">
  <a:themeElements>
    <a:clrScheme name="FibreCast">
      <a:dk1>
        <a:srgbClr val="0F1919"/>
      </a:dk1>
      <a:lt1>
        <a:srgbClr val="FFFFFF"/>
      </a:lt1>
      <a:dk2>
        <a:srgbClr val="969696"/>
      </a:dk2>
      <a:lt2>
        <a:srgbClr val="E7E6E6"/>
      </a:lt2>
      <a:accent1>
        <a:srgbClr val="71BF44"/>
      </a:accent1>
      <a:accent2>
        <a:srgbClr val="FFB81D"/>
      </a:accent2>
      <a:accent3>
        <a:srgbClr val="009BDF"/>
      </a:accent3>
      <a:accent4>
        <a:srgbClr val="D70B8C"/>
      </a:accent4>
      <a:accent5>
        <a:srgbClr val="A8D6FF"/>
      </a:accent5>
      <a:accent6>
        <a:srgbClr val="A6FA78"/>
      </a:accent6>
      <a:hlink>
        <a:srgbClr val="71BF44"/>
      </a:hlink>
      <a:folHlink>
        <a:srgbClr val="009BDF"/>
      </a:folHlink>
    </a:clrScheme>
    <a:fontScheme name="FiberCast">
      <a:majorFont>
        <a:latin typeface="Franklin Gothic"/>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838</TotalTime>
  <Words>610</Words>
  <Application>Microsoft Office PowerPoint</Application>
  <PresentationFormat>Custom</PresentationFormat>
  <Paragraphs>101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Arial Narrow</vt:lpstr>
      <vt:lpstr>Franklin Gothic</vt:lpstr>
      <vt:lpstr>Franklin Gothic Book</vt:lpstr>
      <vt:lpstr>Franklin Gothic Medium</vt:lpstr>
      <vt:lpstr>Wingdings</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FC-INJECTITE ENGLISH</dc:title>
  <dc:creator>paul@pkobrien.com</dc:creator>
  <cp:keywords>FIBRECAST, INJECTITE</cp:keywords>
  <cp:lastModifiedBy>Angie Torres Cardenas</cp:lastModifiedBy>
  <cp:revision>86</cp:revision>
  <cp:lastPrinted>2023-03-23T17:40:17Z</cp:lastPrinted>
  <dcterms:created xsi:type="dcterms:W3CDTF">2021-04-06T14:57:59Z</dcterms:created>
  <dcterms:modified xsi:type="dcterms:W3CDTF">2024-02-08T20:42:55Z</dcterms:modified>
  <cp:category>TECHNICAL DATA SHEET</cp:category>
</cp:coreProperties>
</file>