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sldIdLst>
    <p:sldId id="259" r:id="rId2"/>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81D"/>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0" autoAdjust="0"/>
    <p:restoredTop sz="96327"/>
  </p:normalViewPr>
  <p:slideViewPr>
    <p:cSldViewPr snapToGrid="0" snapToObjects="1" showGuides="1">
      <p:cViewPr varScale="1">
        <p:scale>
          <a:sx n="76" d="100"/>
          <a:sy n="76" d="100"/>
        </p:scale>
        <p:origin x="3342" y="102"/>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8" name="Text Placeholder 57">
            <a:extLst>
              <a:ext uri="{FF2B5EF4-FFF2-40B4-BE49-F238E27FC236}">
                <a16:creationId xmlns:a16="http://schemas.microsoft.com/office/drawing/2014/main" id="{77353212-D351-4188-8D0E-BF1DA41E9F97}"/>
              </a:ext>
            </a:extLst>
          </p:cNvPr>
          <p:cNvSpPr>
            <a:spLocks noGrp="1"/>
          </p:cNvSpPr>
          <p:nvPr>
            <p:ph type="body" sz="quarter" idx="22"/>
          </p:nvPr>
        </p:nvSpPr>
        <p:spPr>
          <a:xfrm>
            <a:off x="285750" y="1532821"/>
            <a:ext cx="7200900" cy="7170425"/>
          </a:xfrm>
        </p:spPr>
        <p:txBody>
          <a:bodyPr lIns="0" rIns="0">
            <a:noAutofit/>
          </a:bodyPr>
          <a:lstStyle>
            <a:lvl1pPr marL="0" indent="0">
              <a:buNone/>
              <a:defRPr sz="12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51" name="Text Placeholder 38">
            <a:extLst>
              <a:ext uri="{FF2B5EF4-FFF2-40B4-BE49-F238E27FC236}">
                <a16:creationId xmlns:a16="http://schemas.microsoft.com/office/drawing/2014/main" id="{9CC7B918-5686-4DF5-A679-F18687C043CC}"/>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39" name="Text Placeholder 38">
            <a:extLst>
              <a:ext uri="{FF2B5EF4-FFF2-40B4-BE49-F238E27FC236}">
                <a16:creationId xmlns:a16="http://schemas.microsoft.com/office/drawing/2014/main" id="{42FAD240-5968-494C-9E13-B4F644222558}"/>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Text Placeholder 57">
            <a:extLst>
              <a:ext uri="{FF2B5EF4-FFF2-40B4-BE49-F238E27FC236}">
                <a16:creationId xmlns:a16="http://schemas.microsoft.com/office/drawing/2014/main" id="{E1C659FC-1AA9-4D3B-A51A-170D8C378A53}"/>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3158036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m">
    <p:spTree>
      <p:nvGrpSpPr>
        <p:cNvPr id="1" name=""/>
        <p:cNvGrpSpPr/>
        <p:nvPr/>
      </p:nvGrpSpPr>
      <p:grpSpPr>
        <a:xfrm>
          <a:off x="0" y="0"/>
          <a:ext cx="0" cy="0"/>
          <a:chOff x="0" y="0"/>
          <a:chExt cx="0" cy="0"/>
        </a:xfrm>
      </p:grpSpPr>
      <p:sp>
        <p:nvSpPr>
          <p:cNvPr id="3" name="Table Placeholder 2">
            <a:extLst>
              <a:ext uri="{FF2B5EF4-FFF2-40B4-BE49-F238E27FC236}">
                <a16:creationId xmlns:a16="http://schemas.microsoft.com/office/drawing/2014/main" id="{AE544B28-5CBA-4424-9483-20556516BC19}"/>
              </a:ext>
            </a:extLst>
          </p:cNvPr>
          <p:cNvSpPr>
            <a:spLocks noGrp="1"/>
          </p:cNvSpPr>
          <p:nvPr>
            <p:ph type="tbl" sz="quarter" idx="25" hasCustomPrompt="1"/>
          </p:nvPr>
        </p:nvSpPr>
        <p:spPr>
          <a:xfrm>
            <a:off x="285750" y="3652092"/>
            <a:ext cx="7199887" cy="2821071"/>
          </a:xfrm>
        </p:spPr>
        <p:txBody>
          <a:bodyPr>
            <a:normAutofit/>
          </a:bodyPr>
          <a:lstStyle>
            <a:lvl1pPr marL="0" indent="0" algn="ctr">
              <a:buNone/>
              <a:defRPr sz="1000">
                <a:solidFill>
                  <a:schemeClr val="tx2"/>
                </a:solidFill>
              </a:defRPr>
            </a:lvl1pPr>
          </a:lstStyle>
          <a:p>
            <a:r>
              <a:rPr lang="en-CA" dirty="0"/>
              <a:t>Click to insert table</a:t>
            </a:r>
          </a:p>
        </p:txBody>
      </p:sp>
      <p:sp>
        <p:nvSpPr>
          <p:cNvPr id="58" name="Text Placeholder 57">
            <a:extLst>
              <a:ext uri="{FF2B5EF4-FFF2-40B4-BE49-F238E27FC236}">
                <a16:creationId xmlns:a16="http://schemas.microsoft.com/office/drawing/2014/main" id="{77353212-D351-4188-8D0E-BF1DA41E9F97}"/>
              </a:ext>
            </a:extLst>
          </p:cNvPr>
          <p:cNvSpPr>
            <a:spLocks noGrp="1"/>
          </p:cNvSpPr>
          <p:nvPr>
            <p:ph type="body" sz="quarter" idx="22"/>
          </p:nvPr>
        </p:nvSpPr>
        <p:spPr>
          <a:xfrm>
            <a:off x="285750" y="1520629"/>
            <a:ext cx="3312000" cy="1679118"/>
          </a:xfrm>
        </p:spPr>
        <p:txBody>
          <a:bodyPr lIns="0" rIns="0">
            <a:noAutofit/>
          </a:bodyPr>
          <a:lstStyle>
            <a:lvl1pPr marL="0" indent="0">
              <a:buNone/>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51" name="Text Placeholder 38">
            <a:extLst>
              <a:ext uri="{FF2B5EF4-FFF2-40B4-BE49-F238E27FC236}">
                <a16:creationId xmlns:a16="http://schemas.microsoft.com/office/drawing/2014/main" id="{9CC7B918-5686-4DF5-A679-F18687C043CC}"/>
              </a:ext>
            </a:extLst>
          </p:cNvPr>
          <p:cNvSpPr>
            <a:spLocks noGrp="1"/>
          </p:cNvSpPr>
          <p:nvPr>
            <p:ph type="body" sz="quarter" idx="21" hasCustomPrompt="1"/>
          </p:nvPr>
        </p:nvSpPr>
        <p:spPr>
          <a:xfrm>
            <a:off x="3957638" y="276226"/>
            <a:ext cx="3528000" cy="754379"/>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6" name="Picture Placeholder 43">
            <a:extLst>
              <a:ext uri="{FF2B5EF4-FFF2-40B4-BE49-F238E27FC236}">
                <a16:creationId xmlns:a16="http://schemas.microsoft.com/office/drawing/2014/main" id="{C01AC837-5434-4934-98EA-535A4E5DC1C5}"/>
              </a:ext>
            </a:extLst>
          </p:cNvPr>
          <p:cNvSpPr>
            <a:spLocks noGrp="1"/>
          </p:cNvSpPr>
          <p:nvPr>
            <p:ph type="pic" sz="quarter" idx="16" hasCustomPrompt="1"/>
          </p:nvPr>
        </p:nvSpPr>
        <p:spPr>
          <a:xfrm>
            <a:off x="5477097" y="6782026"/>
            <a:ext cx="2008541" cy="2015637"/>
          </a:xfrm>
        </p:spPr>
        <p:txBody>
          <a:bodyPr>
            <a:normAutofit/>
          </a:bodyPr>
          <a:lstStyle>
            <a:lvl1pPr marL="0" indent="0" algn="ctr">
              <a:buNone/>
              <a:defRPr sz="1000">
                <a:solidFill>
                  <a:schemeClr val="tx2"/>
                </a:solidFill>
              </a:defRPr>
            </a:lvl1pPr>
          </a:lstStyle>
          <a:p>
            <a:r>
              <a:rPr lang="en-CA" dirty="0"/>
              <a:t>insert picture</a:t>
            </a:r>
          </a:p>
        </p:txBody>
      </p:sp>
      <p:sp>
        <p:nvSpPr>
          <p:cNvPr id="47" name="Text Placeholder 38">
            <a:extLst>
              <a:ext uri="{FF2B5EF4-FFF2-40B4-BE49-F238E27FC236}">
                <a16:creationId xmlns:a16="http://schemas.microsoft.com/office/drawing/2014/main" id="{3350514B-457A-4449-9569-39731C328830}"/>
              </a:ext>
            </a:extLst>
          </p:cNvPr>
          <p:cNvSpPr>
            <a:spLocks noGrp="1"/>
          </p:cNvSpPr>
          <p:nvPr>
            <p:ph type="body" sz="quarter" idx="17" hasCustomPrompt="1"/>
          </p:nvPr>
        </p:nvSpPr>
        <p:spPr>
          <a:xfrm>
            <a:off x="3748722" y="1150165"/>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header</a:t>
            </a:r>
            <a:endParaRPr lang="en-CA" dirty="0"/>
          </a:p>
        </p:txBody>
      </p:sp>
      <p:sp>
        <p:nvSpPr>
          <p:cNvPr id="45" name="Picture Placeholder 43">
            <a:extLst>
              <a:ext uri="{FF2B5EF4-FFF2-40B4-BE49-F238E27FC236}">
                <a16:creationId xmlns:a16="http://schemas.microsoft.com/office/drawing/2014/main" id="{55AC6182-5EA8-4E99-BE20-983789034E35}"/>
              </a:ext>
            </a:extLst>
          </p:cNvPr>
          <p:cNvSpPr>
            <a:spLocks noGrp="1"/>
          </p:cNvSpPr>
          <p:nvPr>
            <p:ph type="pic" sz="quarter" idx="15" hasCustomPrompt="1"/>
          </p:nvPr>
        </p:nvSpPr>
        <p:spPr>
          <a:xfrm>
            <a:off x="5704650" y="1338565"/>
            <a:ext cx="1782000" cy="1666800"/>
          </a:xfrm>
        </p:spPr>
        <p:txBody>
          <a:bodyPr>
            <a:normAutofit/>
          </a:bodyPr>
          <a:lstStyle>
            <a:lvl1pPr marL="0" indent="0" algn="ctr">
              <a:buNone/>
              <a:defRPr sz="1000">
                <a:solidFill>
                  <a:schemeClr val="tx2"/>
                </a:solidFill>
              </a:defRPr>
            </a:lvl1pPr>
          </a:lstStyle>
          <a:p>
            <a:r>
              <a:rPr lang="en-CA" dirty="0"/>
              <a:t>insert picture</a:t>
            </a:r>
          </a:p>
        </p:txBody>
      </p:sp>
      <p:sp>
        <p:nvSpPr>
          <p:cNvPr id="44" name="Picture Placeholder 43">
            <a:extLst>
              <a:ext uri="{FF2B5EF4-FFF2-40B4-BE49-F238E27FC236}">
                <a16:creationId xmlns:a16="http://schemas.microsoft.com/office/drawing/2014/main" id="{54E789C2-5666-4D6B-A001-690F47C2B3E4}"/>
              </a:ext>
            </a:extLst>
          </p:cNvPr>
          <p:cNvSpPr>
            <a:spLocks noGrp="1"/>
          </p:cNvSpPr>
          <p:nvPr>
            <p:ph type="pic" sz="quarter" idx="14" hasCustomPrompt="1"/>
          </p:nvPr>
        </p:nvSpPr>
        <p:spPr>
          <a:xfrm>
            <a:off x="3749417" y="1338565"/>
            <a:ext cx="1782000" cy="1666800"/>
          </a:xfrm>
        </p:spPr>
        <p:txBody>
          <a:bodyPr>
            <a:normAutofit/>
          </a:bodyPr>
          <a:lstStyle>
            <a:lvl1pPr marL="0" indent="0" algn="ctr">
              <a:buNone/>
              <a:defRPr sz="1000">
                <a:solidFill>
                  <a:schemeClr val="tx2"/>
                </a:solidFill>
              </a:defRPr>
            </a:lvl1pPr>
          </a:lstStyle>
          <a:p>
            <a:r>
              <a:rPr lang="en-CA" dirty="0"/>
              <a:t>insert picture</a:t>
            </a:r>
          </a:p>
        </p:txBody>
      </p:sp>
      <p:sp>
        <p:nvSpPr>
          <p:cNvPr id="42" name="Text Placeholder 38">
            <a:extLst>
              <a:ext uri="{FF2B5EF4-FFF2-40B4-BE49-F238E27FC236}">
                <a16:creationId xmlns:a16="http://schemas.microsoft.com/office/drawing/2014/main" id="{83A46CCF-90C0-4873-9D3D-9AAA95F57A4A}"/>
              </a:ext>
            </a:extLst>
          </p:cNvPr>
          <p:cNvSpPr>
            <a:spLocks noGrp="1"/>
          </p:cNvSpPr>
          <p:nvPr>
            <p:ph type="body" sz="quarter" idx="13" hasCustomPrompt="1"/>
          </p:nvPr>
        </p:nvSpPr>
        <p:spPr>
          <a:xfrm>
            <a:off x="285749" y="7814351"/>
            <a:ext cx="4494209"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1" name="Text Placeholder 38">
            <a:extLst>
              <a:ext uri="{FF2B5EF4-FFF2-40B4-BE49-F238E27FC236}">
                <a16:creationId xmlns:a16="http://schemas.microsoft.com/office/drawing/2014/main" id="{CB52BB56-5B23-4F4C-8A0A-CB2D0C61E851}"/>
              </a:ext>
            </a:extLst>
          </p:cNvPr>
          <p:cNvSpPr>
            <a:spLocks noGrp="1"/>
          </p:cNvSpPr>
          <p:nvPr>
            <p:ph type="body" sz="quarter" idx="12" hasCustomPrompt="1"/>
          </p:nvPr>
        </p:nvSpPr>
        <p:spPr>
          <a:xfrm>
            <a:off x="285749" y="6645951"/>
            <a:ext cx="4494209"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0" name="Text Placeholder 38">
            <a:extLst>
              <a:ext uri="{FF2B5EF4-FFF2-40B4-BE49-F238E27FC236}">
                <a16:creationId xmlns:a16="http://schemas.microsoft.com/office/drawing/2014/main" id="{F027EBEA-E26B-4B85-BA30-E49C0E34CAB5}"/>
              </a:ext>
            </a:extLst>
          </p:cNvPr>
          <p:cNvSpPr>
            <a:spLocks noGrp="1"/>
          </p:cNvSpPr>
          <p:nvPr>
            <p:ph type="body" sz="quarter" idx="11" hasCustomPrompt="1"/>
          </p:nvPr>
        </p:nvSpPr>
        <p:spPr>
          <a:xfrm>
            <a:off x="285749" y="3202727"/>
            <a:ext cx="7200893"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39" name="Text Placeholder 38">
            <a:extLst>
              <a:ext uri="{FF2B5EF4-FFF2-40B4-BE49-F238E27FC236}">
                <a16:creationId xmlns:a16="http://schemas.microsoft.com/office/drawing/2014/main" id="{42FAD240-5968-494C-9E13-B4F644222558}"/>
              </a:ext>
            </a:extLst>
          </p:cNvPr>
          <p:cNvSpPr>
            <a:spLocks noGrp="1"/>
          </p:cNvSpPr>
          <p:nvPr>
            <p:ph type="body" sz="quarter" idx="10" hasCustomPrompt="1"/>
          </p:nvPr>
        </p:nvSpPr>
        <p:spPr>
          <a:xfrm>
            <a:off x="285750" y="1058965"/>
            <a:ext cx="331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8" name="Text Placeholder 38">
            <a:extLst>
              <a:ext uri="{FF2B5EF4-FFF2-40B4-BE49-F238E27FC236}">
                <a16:creationId xmlns:a16="http://schemas.microsoft.com/office/drawing/2014/main" id="{FAB3F249-6E9D-4F68-9B20-6F75291F9C98}"/>
              </a:ext>
            </a:extLst>
          </p:cNvPr>
          <p:cNvSpPr>
            <a:spLocks noGrp="1"/>
          </p:cNvSpPr>
          <p:nvPr>
            <p:ph type="body" sz="quarter" idx="18" hasCustomPrompt="1"/>
          </p:nvPr>
        </p:nvSpPr>
        <p:spPr>
          <a:xfrm>
            <a:off x="5703955" y="1150165"/>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header</a:t>
            </a:r>
            <a:endParaRPr lang="en-CA" dirty="0"/>
          </a:p>
        </p:txBody>
      </p:sp>
      <p:sp>
        <p:nvSpPr>
          <p:cNvPr id="49" name="Text Placeholder 38">
            <a:extLst>
              <a:ext uri="{FF2B5EF4-FFF2-40B4-BE49-F238E27FC236}">
                <a16:creationId xmlns:a16="http://schemas.microsoft.com/office/drawing/2014/main" id="{4E23D755-77E4-44EB-A582-6089DEA2A587}"/>
              </a:ext>
            </a:extLst>
          </p:cNvPr>
          <p:cNvSpPr>
            <a:spLocks noGrp="1"/>
          </p:cNvSpPr>
          <p:nvPr>
            <p:ph type="body" sz="quarter" idx="19" hasCustomPrompt="1"/>
          </p:nvPr>
        </p:nvSpPr>
        <p:spPr>
          <a:xfrm>
            <a:off x="3748722" y="3012547"/>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footer</a:t>
            </a:r>
            <a:endParaRPr lang="en-CA" dirty="0"/>
          </a:p>
        </p:txBody>
      </p:sp>
      <p:sp>
        <p:nvSpPr>
          <p:cNvPr id="50" name="Text Placeholder 38">
            <a:extLst>
              <a:ext uri="{FF2B5EF4-FFF2-40B4-BE49-F238E27FC236}">
                <a16:creationId xmlns:a16="http://schemas.microsoft.com/office/drawing/2014/main" id="{9206FD68-B5EB-4BB3-8100-8ED09892BD1C}"/>
              </a:ext>
            </a:extLst>
          </p:cNvPr>
          <p:cNvSpPr>
            <a:spLocks noGrp="1"/>
          </p:cNvSpPr>
          <p:nvPr>
            <p:ph type="body" sz="quarter" idx="20" hasCustomPrompt="1"/>
          </p:nvPr>
        </p:nvSpPr>
        <p:spPr>
          <a:xfrm>
            <a:off x="5703955" y="3012547"/>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footer</a:t>
            </a:r>
            <a:endParaRPr lang="en-CA" dirty="0"/>
          </a:p>
        </p:txBody>
      </p:sp>
      <p:sp>
        <p:nvSpPr>
          <p:cNvPr id="15" name="Text Placeholder 57">
            <a:extLst>
              <a:ext uri="{FF2B5EF4-FFF2-40B4-BE49-F238E27FC236}">
                <a16:creationId xmlns:a16="http://schemas.microsoft.com/office/drawing/2014/main" id="{21DA9B07-2206-40DF-BBB2-4CC98C9DF2E9}"/>
              </a:ext>
            </a:extLst>
          </p:cNvPr>
          <p:cNvSpPr>
            <a:spLocks noGrp="1"/>
          </p:cNvSpPr>
          <p:nvPr>
            <p:ph type="body" sz="quarter" idx="23"/>
          </p:nvPr>
        </p:nvSpPr>
        <p:spPr>
          <a:xfrm>
            <a:off x="285750" y="7118545"/>
            <a:ext cx="4494208" cy="695806"/>
          </a:xfrm>
        </p:spPr>
        <p:txBody>
          <a:bodyPr lIns="0" rIns="0">
            <a:noAutofit/>
          </a:bodyPr>
          <a:lstStyle>
            <a:lvl1pPr marL="171450" indent="-171450">
              <a:buFont typeface="Arial" panose="020B0604020202020204" pitchFamily="34" charset="0"/>
              <a:buChar char="•"/>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16" name="Text Placeholder 57">
            <a:extLst>
              <a:ext uri="{FF2B5EF4-FFF2-40B4-BE49-F238E27FC236}">
                <a16:creationId xmlns:a16="http://schemas.microsoft.com/office/drawing/2014/main" id="{1E597BE8-FFD0-4996-A0C9-29B10155B05C}"/>
              </a:ext>
            </a:extLst>
          </p:cNvPr>
          <p:cNvSpPr>
            <a:spLocks noGrp="1"/>
          </p:cNvSpPr>
          <p:nvPr>
            <p:ph type="body" sz="quarter" idx="24"/>
          </p:nvPr>
        </p:nvSpPr>
        <p:spPr>
          <a:xfrm>
            <a:off x="285750" y="8275151"/>
            <a:ext cx="4494208" cy="695806"/>
          </a:xfrm>
        </p:spPr>
        <p:txBody>
          <a:bodyPr lIns="0" rIns="0">
            <a:noAutofit/>
          </a:bodyPr>
          <a:lstStyle>
            <a:lvl1pPr marL="171450" indent="-171450">
              <a:buFont typeface="Arial" panose="020B0604020202020204" pitchFamily="34" charset="0"/>
              <a:buChar char="•"/>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Tree>
    <p:extLst>
      <p:ext uri="{BB962C8B-B14F-4D97-AF65-F5344CB8AC3E}">
        <p14:creationId xmlns:p14="http://schemas.microsoft.com/office/powerpoint/2010/main" val="2365693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0" name="Table Placeholder 19">
            <a:extLst>
              <a:ext uri="{FF2B5EF4-FFF2-40B4-BE49-F238E27FC236}">
                <a16:creationId xmlns:a16="http://schemas.microsoft.com/office/drawing/2014/main" id="{0EEF14FA-EB9C-452E-AE20-8AB369B7C7E7}"/>
              </a:ext>
            </a:extLst>
          </p:cNvPr>
          <p:cNvSpPr>
            <a:spLocks noGrp="1"/>
          </p:cNvSpPr>
          <p:nvPr>
            <p:ph type="tbl" sz="quarter" idx="26" hasCustomPrompt="1"/>
          </p:nvPr>
        </p:nvSpPr>
        <p:spPr>
          <a:xfrm>
            <a:off x="285751" y="4474958"/>
            <a:ext cx="3671886" cy="4228287"/>
          </a:xfrm>
        </p:spPr>
        <p:txBody>
          <a:bodyPr>
            <a:normAutofit/>
          </a:bodyPr>
          <a:lstStyle>
            <a:lvl1pPr marL="0" indent="0" algn="ctr">
              <a:buNone/>
              <a:defRPr sz="1000">
                <a:solidFill>
                  <a:schemeClr val="tx2"/>
                </a:solidFill>
              </a:defRPr>
            </a:lvl1pPr>
          </a:lstStyle>
          <a:p>
            <a:r>
              <a:rPr lang="en-CA" dirty="0"/>
              <a:t>Click to insert table</a:t>
            </a:r>
          </a:p>
        </p:txBody>
      </p:sp>
      <p:sp>
        <p:nvSpPr>
          <p:cNvPr id="16" name="Text Placeholder 38">
            <a:extLst>
              <a:ext uri="{FF2B5EF4-FFF2-40B4-BE49-F238E27FC236}">
                <a16:creationId xmlns:a16="http://schemas.microsoft.com/office/drawing/2014/main" id="{7AF5CB10-542E-40EA-B6CA-656D164EE983}"/>
              </a:ext>
            </a:extLst>
          </p:cNvPr>
          <p:cNvSpPr>
            <a:spLocks noGrp="1"/>
          </p:cNvSpPr>
          <p:nvPr>
            <p:ph type="body" sz="quarter" idx="24" hasCustomPrompt="1"/>
          </p:nvPr>
        </p:nvSpPr>
        <p:spPr>
          <a:xfrm>
            <a:off x="285750" y="4014158"/>
            <a:ext cx="367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7" name="Text Placeholder 38">
            <a:extLst>
              <a:ext uri="{FF2B5EF4-FFF2-40B4-BE49-F238E27FC236}">
                <a16:creationId xmlns:a16="http://schemas.microsoft.com/office/drawing/2014/main" id="{1A0C58A3-4D76-42F1-BA69-3745584AC277}"/>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8" name="Text Placeholder 38">
            <a:extLst>
              <a:ext uri="{FF2B5EF4-FFF2-40B4-BE49-F238E27FC236}">
                <a16:creationId xmlns:a16="http://schemas.microsoft.com/office/drawing/2014/main" id="{47C72CA1-5C62-431D-A8B2-C746EDDD1C40}"/>
              </a:ext>
            </a:extLst>
          </p:cNvPr>
          <p:cNvSpPr>
            <a:spLocks noGrp="1"/>
          </p:cNvSpPr>
          <p:nvPr>
            <p:ph type="body" sz="quarter" idx="10" hasCustomPrompt="1"/>
          </p:nvPr>
        </p:nvSpPr>
        <p:spPr>
          <a:xfrm>
            <a:off x="285750" y="1058965"/>
            <a:ext cx="367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15" name="Text Placeholder 57">
            <a:extLst>
              <a:ext uri="{FF2B5EF4-FFF2-40B4-BE49-F238E27FC236}">
                <a16:creationId xmlns:a16="http://schemas.microsoft.com/office/drawing/2014/main" id="{ED9E73AA-7F59-420F-82F9-A4589980582C}"/>
              </a:ext>
            </a:extLst>
          </p:cNvPr>
          <p:cNvSpPr>
            <a:spLocks noGrp="1"/>
          </p:cNvSpPr>
          <p:nvPr>
            <p:ph type="body" sz="quarter" idx="23"/>
          </p:nvPr>
        </p:nvSpPr>
        <p:spPr>
          <a:xfrm>
            <a:off x="285750" y="1520629"/>
            <a:ext cx="3671888" cy="2200192"/>
          </a:xfrm>
        </p:spPr>
        <p:txBody>
          <a:bodyPr lIns="0" rIns="0">
            <a:noAutofit/>
          </a:bodyPr>
          <a:lstStyle>
            <a:lvl1pPr marL="0" indent="0">
              <a:buNone/>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18" name="Text Placeholder 57">
            <a:extLst>
              <a:ext uri="{FF2B5EF4-FFF2-40B4-BE49-F238E27FC236}">
                <a16:creationId xmlns:a16="http://schemas.microsoft.com/office/drawing/2014/main" id="{F018E05D-5E03-4E94-B5F8-749947DC8657}"/>
              </a:ext>
            </a:extLst>
          </p:cNvPr>
          <p:cNvSpPr>
            <a:spLocks noGrp="1"/>
          </p:cNvSpPr>
          <p:nvPr>
            <p:ph type="body" sz="quarter" idx="25"/>
          </p:nvPr>
        </p:nvSpPr>
        <p:spPr>
          <a:xfrm>
            <a:off x="4339238" y="1200149"/>
            <a:ext cx="3146400" cy="7503096"/>
          </a:xfrm>
          <a:solidFill>
            <a:schemeClr val="accent3"/>
          </a:solidFill>
        </p:spPr>
        <p:txBody>
          <a:bodyPr lIns="144000" rIns="144000">
            <a:noAutofit/>
          </a:bodyPr>
          <a:lstStyle>
            <a:lvl1pPr marL="0" indent="0">
              <a:lnSpc>
                <a:spcPct val="100000"/>
              </a:lnSpc>
              <a:spcBef>
                <a:spcPts val="0"/>
              </a:spcBef>
              <a:buNone/>
              <a:defRPr sz="1000">
                <a:solidFill>
                  <a:schemeClr val="bg1"/>
                </a:solidFill>
              </a:defRPr>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21" name="Text Placeholder 57">
            <a:extLst>
              <a:ext uri="{FF2B5EF4-FFF2-40B4-BE49-F238E27FC236}">
                <a16:creationId xmlns:a16="http://schemas.microsoft.com/office/drawing/2014/main" id="{E5A4543B-4EDE-48BF-921B-D2CA4C5F2C69}"/>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351318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5750" y="2111671"/>
            <a:ext cx="7200899" cy="3119551"/>
          </a:xfrm>
        </p:spPr>
        <p:txBody>
          <a:bodyPr anchor="b"/>
          <a:lstStyle>
            <a:lvl1pPr>
              <a:defRPr sz="5100"/>
            </a:lvl1pPr>
          </a:lstStyle>
          <a:p>
            <a:r>
              <a:rPr lang="en-US" dirty="0"/>
              <a:t>Click to edit Master title style</a:t>
            </a:r>
          </a:p>
        </p:txBody>
      </p:sp>
      <p:sp>
        <p:nvSpPr>
          <p:cNvPr id="3" name="Text Placeholder 2"/>
          <p:cNvSpPr>
            <a:spLocks noGrp="1"/>
          </p:cNvSpPr>
          <p:nvPr>
            <p:ph type="body" idx="1"/>
          </p:nvPr>
        </p:nvSpPr>
        <p:spPr>
          <a:xfrm>
            <a:off x="285751" y="5270806"/>
            <a:ext cx="7200900" cy="1412866"/>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714935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85750" y="1532821"/>
            <a:ext cx="3529013" cy="7170425"/>
          </a:xfrm>
        </p:spPr>
        <p:txBody>
          <a:bodyPr>
            <a:normAutofit/>
          </a:bodyPr>
          <a:lstStyle>
            <a:lvl1pPr>
              <a:defRPr sz="1200"/>
            </a:lvl1pPr>
            <a:lvl2pPr>
              <a:defRPr sz="1200"/>
            </a:lvl2pPr>
            <a:lvl3pPr>
              <a:defRPr sz="105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957638" y="1532821"/>
            <a:ext cx="3529012" cy="7170424"/>
          </a:xfrm>
        </p:spPr>
        <p:txBody>
          <a:bodyPr>
            <a:normAutofit/>
          </a:bodyPr>
          <a:lstStyle>
            <a:lvl1pPr>
              <a:defRPr sz="1200"/>
            </a:lvl1pPr>
            <a:lvl2pPr>
              <a:defRPr sz="1200"/>
            </a:lvl2pPr>
            <a:lvl3pPr>
              <a:defRPr sz="105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38">
            <a:extLst>
              <a:ext uri="{FF2B5EF4-FFF2-40B4-BE49-F238E27FC236}">
                <a16:creationId xmlns:a16="http://schemas.microsoft.com/office/drawing/2014/main" id="{33B7ACC7-989F-42D9-8935-4FF3BD9E3578}"/>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6" name="Text Placeholder 38">
            <a:extLst>
              <a:ext uri="{FF2B5EF4-FFF2-40B4-BE49-F238E27FC236}">
                <a16:creationId xmlns:a16="http://schemas.microsoft.com/office/drawing/2014/main" id="{3C75187A-8044-4724-993C-35E76774FD62}"/>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7" name="Text Placeholder 57">
            <a:extLst>
              <a:ext uri="{FF2B5EF4-FFF2-40B4-BE49-F238E27FC236}">
                <a16:creationId xmlns:a16="http://schemas.microsoft.com/office/drawing/2014/main" id="{522F17F5-FF52-4563-A611-9A4FCD95DBFE}"/>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759156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5751" y="1028700"/>
            <a:ext cx="2756416" cy="1988820"/>
          </a:xfrm>
        </p:spPr>
        <p:txBody>
          <a:bodyPr anchor="b">
            <a:normAutofit/>
          </a:bodyPr>
          <a:lstStyle>
            <a:lvl1pPr>
              <a:defRPr sz="2000">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04282" y="1532820"/>
            <a:ext cx="4182368" cy="7170425"/>
          </a:xfrm>
        </p:spPr>
        <p:txBody>
          <a:bodyPr>
            <a:normAutofit/>
          </a:bodyPr>
          <a:lstStyle>
            <a:lvl1pPr>
              <a:defRPr sz="1200"/>
            </a:lvl1pPr>
            <a:lvl2pPr>
              <a:defRPr sz="1100"/>
            </a:lvl2pPr>
            <a:lvl3pPr>
              <a:defRPr sz="1100"/>
            </a:lvl3pPr>
            <a:lvl4pPr>
              <a:defRPr sz="1000"/>
            </a:lvl4pPr>
            <a:lvl5pPr>
              <a:defRPr sz="1000"/>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85751" y="3017520"/>
            <a:ext cx="2756416" cy="5685725"/>
          </a:xfrm>
        </p:spPr>
        <p:txBody>
          <a:bodyPr>
            <a:normAutofit/>
          </a:bodyPr>
          <a:lstStyle>
            <a:lvl1pPr marL="0" indent="0">
              <a:buNone/>
              <a:defRPr sz="100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dirty="0"/>
              <a:t>Click to edit Master text styles</a:t>
            </a:r>
          </a:p>
        </p:txBody>
      </p:sp>
      <p:sp>
        <p:nvSpPr>
          <p:cNvPr id="5" name="Text Placeholder 38">
            <a:extLst>
              <a:ext uri="{FF2B5EF4-FFF2-40B4-BE49-F238E27FC236}">
                <a16:creationId xmlns:a16="http://schemas.microsoft.com/office/drawing/2014/main" id="{4F8A2F33-874D-4AFB-BDC2-76E64BA3603E}"/>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226602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667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hyperlink" Target="mailto:sales@fibrecast.com" TargetMode="Externa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664372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Subtitle 2">
            <a:extLst>
              <a:ext uri="{FF2B5EF4-FFF2-40B4-BE49-F238E27FC236}">
                <a16:creationId xmlns:a16="http://schemas.microsoft.com/office/drawing/2014/main" id="{188EBC6A-54C0-425B-88E6-501A02AF7B5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16" name="Group 15">
            <a:extLst>
              <a:ext uri="{FF2B5EF4-FFF2-40B4-BE49-F238E27FC236}">
                <a16:creationId xmlns:a16="http://schemas.microsoft.com/office/drawing/2014/main" id="{37A139B4-70C9-4FBF-97D2-3034BBC00548}"/>
              </a:ext>
            </a:extLst>
          </p:cNvPr>
          <p:cNvGrpSpPr/>
          <p:nvPr userDrawn="1"/>
        </p:nvGrpSpPr>
        <p:grpSpPr>
          <a:xfrm>
            <a:off x="1202076" y="9540394"/>
            <a:ext cx="5208119" cy="45719"/>
            <a:chOff x="8458200" y="10414000"/>
            <a:chExt cx="12286556" cy="177800"/>
          </a:xfrm>
          <a:solidFill>
            <a:srgbClr val="1FB18A"/>
          </a:solidFill>
        </p:grpSpPr>
        <p:sp>
          <p:nvSpPr>
            <p:cNvPr id="17" name="Rectangle 16">
              <a:extLst>
                <a:ext uri="{FF2B5EF4-FFF2-40B4-BE49-F238E27FC236}">
                  <a16:creationId xmlns:a16="http://schemas.microsoft.com/office/drawing/2014/main" id="{634B29CF-AEC6-455A-B1EC-C9191092DEA3}"/>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dirty="0">
                <a:ln>
                  <a:noFill/>
                </a:ln>
                <a:solidFill>
                  <a:srgbClr val="FFFFFF"/>
                </a:solidFill>
                <a:effectLst/>
                <a:uLnTx/>
                <a:uFillTx/>
                <a:latin typeface="Franklin Gothic Book" panose="020B0503020102020204"/>
                <a:ea typeface="+mn-ea"/>
                <a:cs typeface="+mn-cs"/>
              </a:endParaRPr>
            </a:p>
          </p:txBody>
        </p:sp>
        <p:sp>
          <p:nvSpPr>
            <p:cNvPr id="18" name="Rectangle 17">
              <a:extLst>
                <a:ext uri="{FF2B5EF4-FFF2-40B4-BE49-F238E27FC236}">
                  <a16:creationId xmlns:a16="http://schemas.microsoft.com/office/drawing/2014/main" id="{9A0AFDF4-749C-40A0-B827-0441C89B9C4C}"/>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dirty="0">
                <a:ln>
                  <a:noFill/>
                </a:ln>
                <a:solidFill>
                  <a:srgbClr val="FFFFFF"/>
                </a:solidFill>
                <a:effectLst/>
                <a:uLnTx/>
                <a:uFillTx/>
                <a:latin typeface="Franklin Gothic Book" panose="020B0503020102020204"/>
                <a:ea typeface="+mn-ea"/>
                <a:cs typeface="+mn-cs"/>
              </a:endParaRPr>
            </a:p>
          </p:txBody>
        </p:sp>
        <p:sp>
          <p:nvSpPr>
            <p:cNvPr id="19" name="Rectangle 18">
              <a:extLst>
                <a:ext uri="{FF2B5EF4-FFF2-40B4-BE49-F238E27FC236}">
                  <a16:creationId xmlns:a16="http://schemas.microsoft.com/office/drawing/2014/main" id="{A5F05AD8-F771-48C4-B02A-4BA7AB61ED2D}"/>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dirty="0">
                <a:ln>
                  <a:noFill/>
                </a:ln>
                <a:solidFill>
                  <a:srgbClr val="FFFFFF"/>
                </a:solidFill>
                <a:effectLst/>
                <a:uLnTx/>
                <a:uFillTx/>
                <a:latin typeface="Franklin Gothic Book" panose="020B0503020102020204"/>
                <a:ea typeface="+mn-ea"/>
                <a:cs typeface="+mn-cs"/>
              </a:endParaRPr>
            </a:p>
          </p:txBody>
        </p:sp>
        <p:sp>
          <p:nvSpPr>
            <p:cNvPr id="20" name="Rectangle 19">
              <a:extLst>
                <a:ext uri="{FF2B5EF4-FFF2-40B4-BE49-F238E27FC236}">
                  <a16:creationId xmlns:a16="http://schemas.microsoft.com/office/drawing/2014/main" id="{8DBC8B67-DC17-423A-97F3-7C6F237DEDFF}"/>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dirty="0">
                <a:ln>
                  <a:noFill/>
                </a:ln>
                <a:solidFill>
                  <a:srgbClr val="FFFFFF"/>
                </a:solidFill>
                <a:effectLst/>
                <a:uLnTx/>
                <a:uFillTx/>
                <a:latin typeface="Franklin Gothic Book" panose="020B0503020102020204"/>
                <a:ea typeface="+mn-ea"/>
                <a:cs typeface="+mn-cs"/>
              </a:endParaRPr>
            </a:p>
          </p:txBody>
        </p:sp>
      </p:grpSp>
      <p:sp>
        <p:nvSpPr>
          <p:cNvPr id="21" name="Subtitle 2">
            <a:extLst>
              <a:ext uri="{FF2B5EF4-FFF2-40B4-BE49-F238E27FC236}">
                <a16:creationId xmlns:a16="http://schemas.microsoft.com/office/drawing/2014/main" id="{C3861E2F-8B15-4B2E-93D9-D298E0CDA27D}"/>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10"/>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Graphic 12">
            <a:extLst>
              <a:ext uri="{FF2B5EF4-FFF2-40B4-BE49-F238E27FC236}">
                <a16:creationId xmlns:a16="http://schemas.microsoft.com/office/drawing/2014/main" id="{0FFB5DB0-B918-4D44-9330-543353E5D263}"/>
              </a:ext>
            </a:extLst>
          </p:cNvPr>
          <p:cNvPicPr>
            <a:picLocks noChangeAspect="1"/>
          </p:cNvPicPr>
          <p:nvPr userDrawn="1"/>
        </p:nvPicPr>
        <p:blipFill rotWithShape="1">
          <a:blip r:embed="rId11">
            <a:extLst>
              <a:ext uri="{96DAC541-7B7A-43D3-8B79-37D633B846F1}">
                <asvg:svgBlip xmlns:asvg="http://schemas.microsoft.com/office/drawing/2016/SVG/main" r:embed="rId12"/>
              </a:ext>
            </a:extLst>
          </a:blip>
          <a:srcRect l="13223" t="34123" r="3376" b="35598"/>
          <a:stretch/>
        </p:blipFill>
        <p:spPr>
          <a:xfrm>
            <a:off x="258855" y="276226"/>
            <a:ext cx="3529014" cy="710134"/>
          </a:xfrm>
          <a:prstGeom prst="rect">
            <a:avLst/>
          </a:prstGeom>
        </p:spPr>
      </p:pic>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 Placeholder 26">
            <a:extLst>
              <a:ext uri="{FF2B5EF4-FFF2-40B4-BE49-F238E27FC236}">
                <a16:creationId xmlns:a16="http://schemas.microsoft.com/office/drawing/2014/main" id="{C118D890-CC2F-4482-970C-272FF5828A83}"/>
              </a:ext>
            </a:extLst>
          </p:cNvPr>
          <p:cNvSpPr>
            <a:spLocks noGrp="1"/>
          </p:cNvSpPr>
          <p:nvPr>
            <p:ph type="body" sz="quarter" idx="22"/>
          </p:nvPr>
        </p:nvSpPr>
        <p:spPr>
          <a:xfrm>
            <a:off x="285750" y="1620657"/>
            <a:ext cx="3263900" cy="2379843"/>
          </a:xfrm>
        </p:spPr>
        <p:txBody>
          <a:bodyPr/>
          <a:lstStyle/>
          <a:p>
            <a:pPr algn="just"/>
            <a:r>
              <a:rPr lang="en-CA" b="1" dirty="0">
                <a:latin typeface="Franklin Gothic Book" panose="020B0503020102020204" pitchFamily="34" charset="0"/>
              </a:rPr>
              <a:t>FC-2000-AL </a:t>
            </a:r>
            <a:r>
              <a:rPr lang="es-CO" dirty="0">
                <a:latin typeface="Franklin Gothic Book" panose="020B0503020102020204" pitchFamily="34" charset="0"/>
              </a:rPr>
              <a:t>es un producto formulado específicamente a partir de una suspensión de fibras a granel de </a:t>
            </a:r>
            <a:r>
              <a:rPr lang="es-CO" dirty="0" err="1">
                <a:latin typeface="Franklin Gothic Book" panose="020B0503020102020204" pitchFamily="34" charset="0"/>
              </a:rPr>
              <a:t>Insulfrax</a:t>
            </a:r>
            <a:r>
              <a:rPr lang="es-CO" dirty="0">
                <a:latin typeface="Franklin Gothic Book" panose="020B0503020102020204" pitchFamily="34" charset="0"/>
              </a:rPr>
              <a:t> con aglutinantes orgánicos e inorgánicos seleccionados. Estas placas y piezas rígidas y livianas ofrecen una excelente estabilidad a altas temperaturas (hasta 2000°F (1100 °C)), así como baja conductividad térmica, densidad uniforme y excelente resistencia al choque térmico. </a:t>
            </a:r>
            <a:endParaRPr lang="en-CA" dirty="0">
              <a:latin typeface="Franklin Gothic Book" panose="020B0503020102020204" pitchFamily="34" charset="0"/>
            </a:endParaRPr>
          </a:p>
          <a:p>
            <a:pPr algn="just"/>
            <a:r>
              <a:rPr lang="es-CO" dirty="0">
                <a:latin typeface="Franklin Gothic Book" panose="020B0503020102020204" pitchFamily="34" charset="0"/>
              </a:rPr>
              <a:t>Las piezas </a:t>
            </a:r>
            <a:r>
              <a:rPr lang="es-CO" b="1" dirty="0">
                <a:latin typeface="Franklin Gothic Book" panose="020B0503020102020204" pitchFamily="34" charset="0"/>
              </a:rPr>
              <a:t>FC-2000-AL </a:t>
            </a:r>
            <a:r>
              <a:rPr lang="es-CO" dirty="0">
                <a:latin typeface="Franklin Gothic Book" panose="020B0503020102020204" pitchFamily="34" charset="0"/>
              </a:rPr>
              <a:t>emplean el mismo proceso de fabricación que las placas, pero utilizando herramientas especializadas. Las capacidades internas de fabricación de moldes e impresión 3D de </a:t>
            </a:r>
            <a:r>
              <a:rPr lang="es-CO" b="1" dirty="0">
                <a:latin typeface="Franklin Gothic Book" panose="020B0503020102020204" pitchFamily="34" charset="0"/>
              </a:rPr>
              <a:t>FibreCast</a:t>
            </a:r>
            <a:r>
              <a:rPr lang="es-CO" dirty="0">
                <a:latin typeface="Franklin Gothic Book" panose="020B0503020102020204" pitchFamily="34" charset="0"/>
              </a:rPr>
              <a:t> pueden crear fácilmente piezas personalizadas según las especificaciones del cliente, desde cámaras de combustión y conos de extracción, hasta piezas con herrajes y estructuras de acero incrustados, como vasos de muestra.</a:t>
            </a:r>
            <a:endParaRPr lang="en-CA" b="1" dirty="0">
              <a:latin typeface="Franklin Gothic Book" panose="020B0503020102020204" pitchFamily="34" charset="0"/>
            </a:endParaRPr>
          </a:p>
          <a:p>
            <a:pPr algn="just"/>
            <a:endParaRPr lang="en-CA" b="1" dirty="0">
              <a:latin typeface="Franklin Gothic Book" panose="020B0503020102020204" pitchFamily="34" charset="0"/>
            </a:endParaRPr>
          </a:p>
        </p:txBody>
      </p:sp>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21"/>
          </p:nvPr>
        </p:nvSpPr>
        <p:spPr>
          <a:xfrm>
            <a:off x="3597750" y="276226"/>
            <a:ext cx="3887888" cy="754379"/>
          </a:xfrm>
        </p:spPr>
        <p:txBody>
          <a:bodyPr/>
          <a:lstStyle/>
          <a:p>
            <a:r>
              <a:rPr lang="en-US" sz="2000" dirty="0">
                <a:solidFill>
                  <a:srgbClr val="000000"/>
                </a:solidFill>
                <a:latin typeface="Franklin Gothic Book" panose="020B0503020102020204" pitchFamily="34" charset="0"/>
              </a:rPr>
              <a:t>FC-2000-AL PLACAS Y PIEZAS</a:t>
            </a:r>
            <a:br>
              <a:rPr lang="en-US" dirty="0">
                <a:solidFill>
                  <a:srgbClr val="000000"/>
                </a:solidFill>
              </a:rPr>
            </a:br>
            <a:r>
              <a:rPr lang="en-US" sz="1800" b="1" dirty="0">
                <a:solidFill>
                  <a:schemeClr val="accent1"/>
                </a:solidFill>
                <a:latin typeface="Franklin Gothic Book" panose="020B0503020102020204" pitchFamily="34" charset="0"/>
              </a:rPr>
              <a:t>FICHA T</a:t>
            </a:r>
            <a:r>
              <a:rPr lang="es-CO" sz="1800" b="1" dirty="0">
                <a:solidFill>
                  <a:schemeClr val="accent1"/>
                </a:solidFill>
                <a:latin typeface="Franklin Gothic Book" panose="020B0503020102020204" pitchFamily="34" charset="0"/>
              </a:rPr>
              <a:t>É</a:t>
            </a:r>
            <a:r>
              <a:rPr lang="en-US" sz="1800" b="1" dirty="0">
                <a:solidFill>
                  <a:schemeClr val="accent1"/>
                </a:solidFill>
                <a:latin typeface="Franklin Gothic Book" panose="020B0503020102020204" pitchFamily="34" charset="0"/>
              </a:rPr>
              <a:t>CNICA</a:t>
            </a:r>
            <a:endParaRPr lang="en-CA" sz="1800" b="1" dirty="0">
              <a:solidFill>
                <a:schemeClr val="accent1"/>
              </a:solidFill>
              <a:latin typeface="Franklin Gothic Book" panose="020B0503020102020204" pitchFamily="34" charset="0"/>
            </a:endParaRPr>
          </a:p>
        </p:txBody>
      </p:sp>
      <p:sp>
        <p:nvSpPr>
          <p:cNvPr id="16" name="Text Placeholder 15">
            <a:extLst>
              <a:ext uri="{FF2B5EF4-FFF2-40B4-BE49-F238E27FC236}">
                <a16:creationId xmlns:a16="http://schemas.microsoft.com/office/drawing/2014/main" id="{2ACAAAE5-6C0A-4495-B2CE-5F5FD6A4C8E8}"/>
              </a:ext>
            </a:extLst>
          </p:cNvPr>
          <p:cNvSpPr>
            <a:spLocks noGrp="1"/>
          </p:cNvSpPr>
          <p:nvPr>
            <p:ph type="body" sz="quarter" idx="11"/>
          </p:nvPr>
        </p:nvSpPr>
        <p:spPr>
          <a:xfrm>
            <a:off x="4013805" y="3948287"/>
            <a:ext cx="3408552" cy="322920"/>
          </a:xfrm>
        </p:spPr>
        <p:txBody>
          <a:bodyPr/>
          <a:lstStyle/>
          <a:p>
            <a:r>
              <a:rPr lang="en-US" sz="1600" b="1">
                <a:solidFill>
                  <a:schemeClr val="accent1"/>
                </a:solidFill>
                <a:latin typeface="Franklin Gothic Book" panose="020B0503020102020204" pitchFamily="34" charset="0"/>
              </a:rPr>
              <a:t>ANALISIS DEL PRODUCTO</a:t>
            </a:r>
            <a:endParaRPr lang="en-CA" sz="1600" b="1">
              <a:solidFill>
                <a:schemeClr val="accent1"/>
              </a:solidFill>
              <a:latin typeface="Franklin Gothic Book" panose="020B0503020102020204" pitchFamily="34" charset="0"/>
            </a:endParaRPr>
          </a:p>
        </p:txBody>
      </p:sp>
      <p:sp>
        <p:nvSpPr>
          <p:cNvPr id="15" name="Text Placeholder 14">
            <a:extLst>
              <a:ext uri="{FF2B5EF4-FFF2-40B4-BE49-F238E27FC236}">
                <a16:creationId xmlns:a16="http://schemas.microsoft.com/office/drawing/2014/main" id="{45CBEE9F-3ECD-481F-834B-750F69745143}"/>
              </a:ext>
            </a:extLst>
          </p:cNvPr>
          <p:cNvSpPr>
            <a:spLocks noGrp="1"/>
          </p:cNvSpPr>
          <p:nvPr>
            <p:ph type="body" sz="quarter" idx="10"/>
          </p:nvPr>
        </p:nvSpPr>
        <p:spPr>
          <a:xfrm>
            <a:off x="285749" y="1126701"/>
            <a:ext cx="3419475" cy="460800"/>
          </a:xfrm>
        </p:spPr>
        <p:txBody>
          <a:bodyPr/>
          <a:lstStyle/>
          <a:p>
            <a:r>
              <a:rPr lang="en-US" sz="1800" b="1" dirty="0">
                <a:solidFill>
                  <a:schemeClr val="accent1"/>
                </a:solidFill>
                <a:latin typeface="Franklin Gothic Book" panose="020B0503020102020204" pitchFamily="34" charset="0"/>
              </a:rPr>
              <a:t>FC-2000-AL PLACAS Y PIEZAS</a:t>
            </a:r>
            <a:endParaRPr lang="en-CA" sz="1800" b="1" dirty="0">
              <a:solidFill>
                <a:schemeClr val="accent1"/>
              </a:solidFill>
              <a:latin typeface="Franklin Gothic Book" panose="020B0503020102020204" pitchFamily="34" charset="0"/>
            </a:endParaRPr>
          </a:p>
        </p:txBody>
      </p:sp>
      <p:sp>
        <p:nvSpPr>
          <p:cNvPr id="33" name="TextBox 32">
            <a:extLst>
              <a:ext uri="{FF2B5EF4-FFF2-40B4-BE49-F238E27FC236}">
                <a16:creationId xmlns:a16="http://schemas.microsoft.com/office/drawing/2014/main" id="{E6A8FA26-83D2-4359-9752-EE05CD58F14C}"/>
              </a:ext>
            </a:extLst>
          </p:cNvPr>
          <p:cNvSpPr txBox="1"/>
          <p:nvPr/>
        </p:nvSpPr>
        <p:spPr>
          <a:xfrm>
            <a:off x="309173" y="8829718"/>
            <a:ext cx="7200900" cy="429848"/>
          </a:xfrm>
          <a:prstGeom prst="rect">
            <a:avLst/>
          </a:prstGeom>
          <a:noFill/>
        </p:spPr>
        <p:txBody>
          <a:bodyPr wrap="square" lIns="0" tIns="36000" rIns="0" bIns="36000" rtlCol="0">
            <a:noAutofit/>
          </a:bodyPr>
          <a:lstStyle/>
          <a:p>
            <a:pPr algn="just"/>
            <a:r>
              <a:rPr lang="es-CO" sz="600" dirty="0"/>
              <a:t>Nota: Durante el calentamiento inicial de las FC placas y piezas, una pequeña cantidad de aglutinante orgánico comenzará a quemarse a aproximadamente </a:t>
            </a:r>
            <a:r>
              <a:rPr lang="es-CO" sz="600" dirty="0" err="1"/>
              <a:t>450°F</a:t>
            </a:r>
            <a:r>
              <a:rPr lang="es-CO" sz="600" dirty="0"/>
              <a:t>/</a:t>
            </a:r>
            <a:r>
              <a:rPr lang="es-CO" sz="600" dirty="0" err="1"/>
              <a:t>232°C</a:t>
            </a:r>
            <a:r>
              <a:rPr lang="es-CO" sz="600" dirty="0"/>
              <a:t>. Una vez que este material se haya quemado, no se producirán más desprendimientos de gases. Una vez que este material se haya quemado, no habrá más emisiones de gases. Debe tenerse precaución durante este periodo. Existen productos sin aglutinante orgánico. La temperatura de funcionamiento recomendada viene determinada por el cambio lineal irreversible, no por el punto de fusión. Almacenar de forma que se minimice el polvo en suspensión. Los datos se basan en los resultados de pruebas realizadas en condiciones estándar. Los resultados pueden variar. </a:t>
            </a:r>
            <a:r>
              <a:rPr lang="es-CO" sz="600"/>
              <a:t>Los resultados se presentan sólo como guía.</a:t>
            </a:r>
            <a:endParaRPr lang="en-CA" sz="600" dirty="0"/>
          </a:p>
        </p:txBody>
      </p:sp>
      <p:graphicFrame>
        <p:nvGraphicFramePr>
          <p:cNvPr id="34" name="Table 35">
            <a:extLst>
              <a:ext uri="{FF2B5EF4-FFF2-40B4-BE49-F238E27FC236}">
                <a16:creationId xmlns:a16="http://schemas.microsoft.com/office/drawing/2014/main" id="{7954D559-AB9A-42CC-B476-077AA2CF6677}"/>
              </a:ext>
            </a:extLst>
          </p:cNvPr>
          <p:cNvGraphicFramePr>
            <a:graphicFrameLocks noGrp="1"/>
          </p:cNvGraphicFramePr>
          <p:nvPr>
            <p:ph type="tbl" sz="quarter" idx="25"/>
            <p:extLst>
              <p:ext uri="{D42A27DB-BD31-4B8C-83A1-F6EECF244321}">
                <p14:modId xmlns:p14="http://schemas.microsoft.com/office/powerpoint/2010/main" val="2191644495"/>
              </p:ext>
            </p:extLst>
          </p:nvPr>
        </p:nvGraphicFramePr>
        <p:xfrm>
          <a:off x="4013805" y="4271770"/>
          <a:ext cx="3471833" cy="2704185"/>
        </p:xfrm>
        <a:graphic>
          <a:graphicData uri="http://schemas.openxmlformats.org/drawingml/2006/table">
            <a:tbl>
              <a:tblPr firstRow="1" bandRow="1">
                <a:tableStyleId>{9D7B26C5-4107-4FEC-AEDC-1716B250A1EF}</a:tableStyleId>
              </a:tblPr>
              <a:tblGrid>
                <a:gridCol w="1610529">
                  <a:extLst>
                    <a:ext uri="{9D8B030D-6E8A-4147-A177-3AD203B41FA5}">
                      <a16:colId xmlns:a16="http://schemas.microsoft.com/office/drawing/2014/main" val="3647290184"/>
                    </a:ext>
                  </a:extLst>
                </a:gridCol>
                <a:gridCol w="896671">
                  <a:extLst>
                    <a:ext uri="{9D8B030D-6E8A-4147-A177-3AD203B41FA5}">
                      <a16:colId xmlns:a16="http://schemas.microsoft.com/office/drawing/2014/main" val="2804471609"/>
                    </a:ext>
                  </a:extLst>
                </a:gridCol>
                <a:gridCol w="964633">
                  <a:extLst>
                    <a:ext uri="{9D8B030D-6E8A-4147-A177-3AD203B41FA5}">
                      <a16:colId xmlns:a16="http://schemas.microsoft.com/office/drawing/2014/main" val="2648636258"/>
                    </a:ext>
                  </a:extLst>
                </a:gridCol>
              </a:tblGrid>
              <a:tr h="218998">
                <a:tc>
                  <a:txBody>
                    <a:bodyPr/>
                    <a:lstStyle/>
                    <a:p>
                      <a:pPr algn="ctr"/>
                      <a:endParaRPr lang="es-CO" sz="1200" noProof="0" dirty="0">
                        <a:latin typeface="+mj-lt"/>
                      </a:endParaRPr>
                    </a:p>
                  </a:txBody>
                  <a:tcPr anchor="b"/>
                </a:tc>
                <a:tc gridSpan="2">
                  <a:txBody>
                    <a:bodyPr/>
                    <a:lstStyle/>
                    <a:p>
                      <a:pPr algn="ctr"/>
                      <a:r>
                        <a:rPr lang="es-CO" sz="1000" noProof="0" dirty="0">
                          <a:latin typeface="+mj-lt"/>
                        </a:rPr>
                        <a:t>FC-2000-AL</a:t>
                      </a:r>
                    </a:p>
                  </a:txBody>
                  <a:tcPr marL="0" marR="0" anchor="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1532514866"/>
                  </a:ext>
                </a:extLst>
              </a:tr>
              <a:tr h="154812">
                <a:tc>
                  <a:txBody>
                    <a:bodyPr/>
                    <a:lstStyle/>
                    <a:p>
                      <a:r>
                        <a:rPr lang="es-CO" sz="800" noProof="0" dirty="0"/>
                        <a:t>Color</a:t>
                      </a:r>
                    </a:p>
                  </a:txBody>
                  <a:tcPr marL="0" marR="0" marT="0" marB="0" anchor="ctr">
                    <a:lnB w="9525" cap="flat" cmpd="sng" algn="ctr">
                      <a:solidFill>
                        <a:schemeClr val="tx1"/>
                      </a:solidFill>
                      <a:prstDash val="solid"/>
                      <a:round/>
                      <a:headEnd type="none" w="med" len="med"/>
                      <a:tailEnd type="none" w="med" len="med"/>
                    </a:lnB>
                    <a:noFill/>
                  </a:tcPr>
                </a:tc>
                <a:tc gridSpan="2">
                  <a:txBody>
                    <a:bodyPr/>
                    <a:lstStyle/>
                    <a:p>
                      <a:pPr algn="ctr"/>
                      <a:r>
                        <a:rPr lang="es-CO" sz="800" noProof="0" dirty="0"/>
                        <a:t>Blanco</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2373966592"/>
                  </a:ext>
                </a:extLst>
              </a:tr>
              <a:tr h="192932">
                <a:tc>
                  <a:txBody>
                    <a:bodyPr/>
                    <a:lstStyle/>
                    <a:p>
                      <a:r>
                        <a:rPr lang="es-CO" sz="800" noProof="0" dirty="0"/>
                        <a:t>Grado de Temperatura</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r>
                        <a:rPr lang="es-CO" sz="800" noProof="0" dirty="0"/>
                        <a:t> </a:t>
                      </a:r>
                      <a:r>
                        <a:rPr lang="es-CO" sz="800" noProof="0" dirty="0" err="1"/>
                        <a:t>2100°F</a:t>
                      </a:r>
                      <a:r>
                        <a:rPr lang="es-CO" sz="800" noProof="0" dirty="0"/>
                        <a:t> (</a:t>
                      </a:r>
                      <a:r>
                        <a:rPr lang="es-CO" sz="800" noProof="0" dirty="0" err="1"/>
                        <a:t>1150°C</a:t>
                      </a: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1331888447"/>
                  </a:ext>
                </a:extLst>
              </a:tr>
              <a:tr h="194665">
                <a:tc>
                  <a:txBody>
                    <a:bodyPr/>
                    <a:lstStyle/>
                    <a:p>
                      <a:r>
                        <a:rPr lang="es-CO" sz="800" noProof="0" dirty="0"/>
                        <a:t>Temperatura de funcionamiento recomendada</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r>
                        <a:rPr lang="es-CO" sz="800" noProof="0" dirty="0" err="1"/>
                        <a:t>2000°F</a:t>
                      </a:r>
                      <a:r>
                        <a:rPr lang="es-CO" sz="800" noProof="0" dirty="0"/>
                        <a:t> (</a:t>
                      </a:r>
                      <a:r>
                        <a:rPr lang="es-CO" sz="800" noProof="0" dirty="0" err="1"/>
                        <a:t>1100°C</a:t>
                      </a: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1996237394"/>
                  </a:ext>
                </a:extLst>
              </a:tr>
              <a:tr h="154812">
                <a:tc>
                  <a:txBody>
                    <a:bodyPr/>
                    <a:lstStyle/>
                    <a:p>
                      <a:r>
                        <a:rPr lang="es-CO" sz="800" noProof="0" dirty="0"/>
                        <a:t>Punto de fusión</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2400°F</a:t>
                      </a:r>
                      <a:r>
                        <a:rPr lang="es-CO" sz="800" noProof="0" dirty="0"/>
                        <a:t> (</a:t>
                      </a:r>
                      <a:r>
                        <a:rPr lang="es-CO" sz="800" noProof="0" dirty="0" err="1"/>
                        <a:t>1300°C</a:t>
                      </a:r>
                      <a:r>
                        <a:rPr lang="es-CO" sz="800" noProof="0" dirty="0"/>
                        <a:t>)</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261126558"/>
                  </a:ext>
                </a:extLst>
              </a:tr>
              <a:tr h="154812">
                <a:tc>
                  <a:txBody>
                    <a:bodyPr/>
                    <a:lstStyle/>
                    <a:p>
                      <a:r>
                        <a:rPr lang="es-CO" sz="800" noProof="0" dirty="0"/>
                        <a:t>Densidad, lb/</a:t>
                      </a:r>
                      <a:r>
                        <a:rPr lang="es-CO" sz="800" noProof="0" dirty="0" err="1"/>
                        <a:t>ft.</a:t>
                      </a:r>
                      <a:r>
                        <a:rPr lang="es-CO" sz="800" baseline="30000" noProof="0" dirty="0" err="1"/>
                        <a:t>3</a:t>
                      </a:r>
                      <a:r>
                        <a:rPr lang="es-CO" sz="800" noProof="0" dirty="0"/>
                        <a:t> (kg/</a:t>
                      </a:r>
                      <a:r>
                        <a:rPr lang="es-CO" sz="800" noProof="0" dirty="0" err="1"/>
                        <a:t>m</a:t>
                      </a:r>
                      <a:r>
                        <a:rPr lang="es-CO" sz="800" baseline="30000" noProof="0" dirty="0" err="1"/>
                        <a:t>3</a:t>
                      </a:r>
                      <a:r>
                        <a:rPr lang="es-CO" sz="800" noProof="0" dirty="0"/>
                        <a:t>)</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r>
                        <a:rPr lang="es-CO" sz="800" noProof="0" dirty="0"/>
                        <a:t>14 - 18  (224 - 288)</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3859607001"/>
                  </a:ext>
                </a:extLst>
              </a:tr>
              <a:tr h="154812">
                <a:tc>
                  <a:txBody>
                    <a:bodyPr/>
                    <a:lstStyle/>
                    <a:p>
                      <a:r>
                        <a:rPr lang="es-CO" sz="800" noProof="0" dirty="0"/>
                        <a:t>Diámetro de fibra</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r>
                        <a:rPr lang="es-CO" sz="800" noProof="0" dirty="0"/>
                        <a:t>3.2 </a:t>
                      </a:r>
                      <a:r>
                        <a:rPr lang="es-CO" sz="800" noProof="0" dirty="0" err="1"/>
                        <a:t>microns</a:t>
                      </a:r>
                      <a:r>
                        <a:rPr lang="es-CO" sz="800" noProof="0" dirty="0"/>
                        <a:t> (media)</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3723399405"/>
                  </a:ext>
                </a:extLst>
              </a:tr>
              <a:tr h="154812">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t>Contracción a </a:t>
                      </a:r>
                      <a:r>
                        <a:rPr lang="es-CO" sz="800" noProof="0" dirty="0" err="1"/>
                        <a:t>2000°F</a:t>
                      </a:r>
                      <a:r>
                        <a:rPr lang="es-CO" sz="800" noProof="0" dirty="0"/>
                        <a:t> (</a:t>
                      </a:r>
                      <a:r>
                        <a:rPr lang="es-CO" sz="800" noProof="0" dirty="0" err="1"/>
                        <a:t>1100°C</a:t>
                      </a:r>
                      <a:r>
                        <a:rPr lang="es-CO" sz="800" noProof="0" dirty="0"/>
                        <a:t>), </a:t>
                      </a:r>
                    </a:p>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t>(%) después de 24 horas</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r>
                        <a:rPr lang="es-CO" sz="800" noProof="0" dirty="0"/>
                        <a:t>&lt;4.0%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3677450407"/>
                  </a:ext>
                </a:extLst>
              </a:tr>
              <a:tr h="154812">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t>Pérdida por ignición</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r>
                        <a:rPr lang="es-CO" sz="800" noProof="0" dirty="0"/>
                        <a:t>4 – 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lang="en-CA"/>
                    </a:p>
                  </a:txBody>
                  <a:tcPr/>
                </a:tc>
                <a:extLst>
                  <a:ext uri="{0D108BD9-81ED-4DB2-BD59-A6C34878D82A}">
                    <a16:rowId xmlns:a16="http://schemas.microsoft.com/office/drawing/2014/main" val="1322244846"/>
                  </a:ext>
                </a:extLst>
              </a:tr>
              <a:tr h="154812">
                <a:tc>
                  <a:txBody>
                    <a:bodyPr/>
                    <a:lstStyle/>
                    <a:p>
                      <a:r>
                        <a:rPr lang="es-CO" sz="800" b="1" noProof="0" dirty="0">
                          <a:solidFill>
                            <a:schemeClr val="accent1"/>
                          </a:solidFill>
                        </a:rPr>
                        <a:t>CONDUCTIVIDAD TÉRMICA</a:t>
                      </a:r>
                    </a:p>
                  </a:txBody>
                  <a:tcPr marL="0" marR="0" marT="0" marB="0" anchor="ct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r>
                        <a:rPr lang="es-CO" sz="800" noProof="0" dirty="0"/>
                        <a:t>Temperatura</a:t>
                      </a:r>
                    </a:p>
                  </a:txBody>
                  <a:tcPr marL="0" marR="0" marT="36000" marB="36000" anchor="ct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algn="ctr">
                        <a:lnSpc>
                          <a:spcPct val="107000"/>
                        </a:lnSpc>
                        <a:spcAft>
                          <a:spcPts val="800"/>
                        </a:spcAft>
                      </a:pPr>
                      <a:r>
                        <a:rPr lang="en-CA" sz="800" dirty="0" err="1">
                          <a:effectLst/>
                          <a:latin typeface="Franklin Gothic Book" panose="020B0503020102020204" pitchFamily="34" charset="0"/>
                          <a:ea typeface="Aptos" panose="020B0004020202020204" pitchFamily="34" charset="0"/>
                          <a:cs typeface="Arial" panose="020B0604020202020204" pitchFamily="34" charset="0"/>
                        </a:rPr>
                        <a:t>BTU·in</a:t>
                      </a:r>
                      <a:r>
                        <a:rPr lang="en-CA" sz="800" dirty="0">
                          <a:effectLst/>
                          <a:latin typeface="Franklin Gothic Book" panose="020B0503020102020204" pitchFamily="34" charset="0"/>
                          <a:ea typeface="Aptos" panose="020B0004020202020204" pitchFamily="34" charset="0"/>
                          <a:cs typeface="Arial" panose="020B0604020202020204" pitchFamily="34" charset="0"/>
                        </a:rPr>
                        <a:t>/</a:t>
                      </a:r>
                      <a:r>
                        <a:rPr lang="en-CA" sz="800" dirty="0" err="1">
                          <a:effectLst/>
                          <a:latin typeface="Franklin Gothic Book" panose="020B0503020102020204" pitchFamily="34" charset="0"/>
                          <a:ea typeface="Aptos" panose="020B0004020202020204" pitchFamily="34" charset="0"/>
                          <a:cs typeface="Arial" panose="020B0604020202020204" pitchFamily="34" charset="0"/>
                        </a:rPr>
                        <a:t>hr·ft²°F</a:t>
                      </a:r>
                      <a:r>
                        <a:rPr lang="en-CA" sz="800" dirty="0">
                          <a:effectLst/>
                          <a:latin typeface="Franklin Gothic Book" panose="020B0503020102020204" pitchFamily="34" charset="0"/>
                          <a:ea typeface="Aptos" panose="020B0004020202020204" pitchFamily="34" charset="0"/>
                          <a:cs typeface="Arial" panose="020B0604020202020204" pitchFamily="34" charset="0"/>
                        </a:rPr>
                        <a:t>(W/</a:t>
                      </a:r>
                      <a:r>
                        <a:rPr lang="en-CA" sz="800" dirty="0" err="1">
                          <a:effectLst/>
                          <a:latin typeface="Franklin Gothic Book" panose="020B0503020102020204" pitchFamily="34" charset="0"/>
                          <a:ea typeface="Aptos" panose="020B0004020202020204" pitchFamily="34" charset="0"/>
                          <a:cs typeface="Arial" panose="020B0604020202020204" pitchFamily="34" charset="0"/>
                        </a:rPr>
                        <a:t>m·K</a:t>
                      </a:r>
                      <a:r>
                        <a:rPr lang="en-CA" sz="800" dirty="0">
                          <a:effectLst/>
                          <a:latin typeface="Franklin Gothic Book" panose="020B0503020102020204" pitchFamily="34" charset="0"/>
                          <a:ea typeface="Aptos" panose="020B0004020202020204" pitchFamily="34" charset="0"/>
                          <a:cs typeface="Arial" panose="020B0604020202020204" pitchFamily="34" charset="0"/>
                        </a:rPr>
                        <a:t>)</a:t>
                      </a:r>
                      <a:endParaRPr lang="es-CO" sz="1200" dirty="0">
                        <a:effectLst/>
                        <a:latin typeface="Aptos" panose="020B0004020202020204" pitchFamily="34" charset="0"/>
                        <a:ea typeface="Aptos" panose="020B0004020202020204" pitchFamily="34" charset="0"/>
                        <a:cs typeface="Arial" panose="020B0604020202020204" pitchFamily="34" charset="0"/>
                      </a:endParaRPr>
                    </a:p>
                  </a:txBody>
                  <a:tcPr marL="0" marR="0" marT="36000" marB="36000" anchor="ct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93269339"/>
                  </a:ext>
                </a:extLst>
              </a:tr>
              <a:tr h="154812">
                <a:tc>
                  <a:txBody>
                    <a:bodyPr/>
                    <a:lstStyle/>
                    <a:p>
                      <a:endParaRPr lang="es-CO" sz="800" noProof="0" dirty="0"/>
                    </a:p>
                  </a:txBody>
                  <a:tcPr marL="0" marR="0" marT="0" marB="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600°F</a:t>
                      </a:r>
                      <a:r>
                        <a:rPr lang="es-CO" sz="800" noProof="0" dirty="0"/>
                        <a:t>/</a:t>
                      </a:r>
                      <a:r>
                        <a:rPr lang="es-CO" sz="800" noProof="0" dirty="0" err="1"/>
                        <a:t>315°C</a:t>
                      </a:r>
                      <a:endParaRPr lang="es-CO" sz="800" noProof="0" dirty="0"/>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0.42 (0.061)</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742803470"/>
                  </a:ext>
                </a:extLst>
              </a:tr>
              <a:tr h="154812">
                <a:tc>
                  <a:txBody>
                    <a:bodyPr/>
                    <a:lstStyle/>
                    <a:p>
                      <a:endParaRPr lang="es-CO" sz="800" noProof="0" dirty="0"/>
                    </a:p>
                  </a:txBody>
                  <a:tcPr marL="0" marR="0" marT="0" marB="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1000°F</a:t>
                      </a:r>
                      <a:r>
                        <a:rPr lang="es-CO" sz="800" noProof="0" dirty="0"/>
                        <a:t>/</a:t>
                      </a:r>
                      <a:r>
                        <a:rPr lang="es-CO" sz="800" noProof="0" dirty="0" err="1"/>
                        <a:t>540°C</a:t>
                      </a:r>
                      <a:endParaRPr lang="es-CO" sz="800" noProof="0" dirty="0"/>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tc>
                  <a:txBody>
                    <a:bodyPr/>
                    <a:lstStyle/>
                    <a:p>
                      <a:pPr algn="ctr"/>
                      <a:r>
                        <a:rPr lang="es-CO" sz="800" noProof="0" dirty="0"/>
                        <a:t>0.62 (0.089)</a:t>
                      </a:r>
                    </a:p>
                  </a:txBody>
                  <a:tcPr marL="0" marR="0" marT="36000" marB="3600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292883123"/>
                  </a:ext>
                </a:extLst>
              </a:tr>
              <a:tr h="154812">
                <a:tc>
                  <a:txBody>
                    <a:bodyPr/>
                    <a:lstStyle/>
                    <a:p>
                      <a:endParaRPr lang="es-CO" sz="800" noProof="0" dirty="0"/>
                    </a:p>
                  </a:txBody>
                  <a:tcPr marL="0" marR="0" marT="0" marB="0" anchor="ct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err="1"/>
                        <a:t>1400°F</a:t>
                      </a:r>
                      <a:r>
                        <a:rPr lang="es-CO" sz="800" noProof="0" dirty="0"/>
                        <a:t>/</a:t>
                      </a:r>
                      <a:r>
                        <a:rPr lang="es-CO" sz="800" noProof="0" dirty="0" err="1"/>
                        <a:t>760°C</a:t>
                      </a:r>
                      <a:endParaRPr lang="es-CO" sz="800" noProof="0" dirty="0"/>
                    </a:p>
                  </a:txBody>
                  <a:tcPr marL="0" marR="0" marT="36000" marB="36000" anchor="ct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s-CO" sz="800" noProof="0" dirty="0"/>
                        <a:t>0.97 (0.140)</a:t>
                      </a:r>
                    </a:p>
                  </a:txBody>
                  <a:tcPr marL="0" marR="0" marT="36000" marB="36000" anchor="ct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949762412"/>
                  </a:ext>
                </a:extLst>
              </a:tr>
            </a:tbl>
          </a:graphicData>
        </a:graphic>
      </p:graphicFrame>
      <p:sp>
        <p:nvSpPr>
          <p:cNvPr id="2" name="TextBox 1">
            <a:extLst>
              <a:ext uri="{FF2B5EF4-FFF2-40B4-BE49-F238E27FC236}">
                <a16:creationId xmlns:a16="http://schemas.microsoft.com/office/drawing/2014/main" id="{2F0BDF82-1F3C-52E8-9114-1997EF11C568}"/>
              </a:ext>
            </a:extLst>
          </p:cNvPr>
          <p:cNvSpPr txBox="1"/>
          <p:nvPr/>
        </p:nvSpPr>
        <p:spPr>
          <a:xfrm>
            <a:off x="6400796" y="977160"/>
            <a:ext cx="1181104" cy="215444"/>
          </a:xfrm>
          <a:prstGeom prst="rect">
            <a:avLst/>
          </a:prstGeom>
          <a:noFill/>
        </p:spPr>
        <p:txBody>
          <a:bodyPr wrap="square" rtlCol="0">
            <a:spAutoFit/>
          </a:bodyPr>
          <a:lstStyle/>
          <a:p>
            <a:pPr algn="r"/>
            <a:r>
              <a:rPr lang="en-CA" sz="800" dirty="0">
                <a:solidFill>
                  <a:schemeClr val="bg2">
                    <a:lumMod val="75000"/>
                  </a:schemeClr>
                </a:solidFill>
                <a:latin typeface="Arial Narrow" panose="020B0606020202030204" pitchFamily="34" charset="0"/>
              </a:rPr>
              <a:t>REV. 02.2024</a:t>
            </a:r>
          </a:p>
        </p:txBody>
      </p:sp>
      <p:sp>
        <p:nvSpPr>
          <p:cNvPr id="28" name="Text Placeholder 15">
            <a:extLst>
              <a:ext uri="{FF2B5EF4-FFF2-40B4-BE49-F238E27FC236}">
                <a16:creationId xmlns:a16="http://schemas.microsoft.com/office/drawing/2014/main" id="{05CFEB12-09EA-A967-4287-E0D6A32D9F8B}"/>
              </a:ext>
            </a:extLst>
          </p:cNvPr>
          <p:cNvSpPr txBox="1">
            <a:spLocks/>
          </p:cNvSpPr>
          <p:nvPr/>
        </p:nvSpPr>
        <p:spPr>
          <a:xfrm>
            <a:off x="285749" y="3952619"/>
            <a:ext cx="3287321" cy="322920"/>
          </a:xfrm>
          <a:prstGeom prst="rect">
            <a:avLst/>
          </a:prstGeom>
        </p:spPr>
        <p:txBody>
          <a:bodyPr vert="horz" lIns="0" tIns="0" rIns="0" bIns="0" rtlCol="0" anchor="ctr">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600" b="1" dirty="0">
                <a:solidFill>
                  <a:schemeClr val="accent1"/>
                </a:solidFill>
                <a:latin typeface="Franklin Gothic Book" panose="020B0503020102020204" pitchFamily="34" charset="0"/>
              </a:rPr>
              <a:t>APLICACIONES TÍPICAS</a:t>
            </a:r>
            <a:endParaRPr lang="en-CA" sz="1600" b="1" dirty="0">
              <a:solidFill>
                <a:schemeClr val="accent1"/>
              </a:solidFill>
              <a:latin typeface="Franklin Gothic Book" panose="020B0503020102020204" pitchFamily="34" charset="0"/>
            </a:endParaRPr>
          </a:p>
        </p:txBody>
      </p:sp>
      <p:sp>
        <p:nvSpPr>
          <p:cNvPr id="3" name="TextBox 2">
            <a:extLst>
              <a:ext uri="{FF2B5EF4-FFF2-40B4-BE49-F238E27FC236}">
                <a16:creationId xmlns:a16="http://schemas.microsoft.com/office/drawing/2014/main" id="{39C3F6B1-413A-72B3-D5A6-926E0E6C8DCF}"/>
              </a:ext>
            </a:extLst>
          </p:cNvPr>
          <p:cNvSpPr txBox="1"/>
          <p:nvPr/>
        </p:nvSpPr>
        <p:spPr>
          <a:xfrm>
            <a:off x="285748" y="4337223"/>
            <a:ext cx="3060701" cy="1554272"/>
          </a:xfrm>
          <a:prstGeom prst="rect">
            <a:avLst/>
          </a:prstGeom>
          <a:noFill/>
        </p:spPr>
        <p:txBody>
          <a:bodyPr wrap="square" rtlCol="0">
            <a:spAutoFit/>
          </a:bodyPr>
          <a:lstStyle/>
          <a:p>
            <a:pPr marL="171450" indent="-171450">
              <a:spcBef>
                <a:spcPts val="300"/>
              </a:spcBef>
              <a:spcAft>
                <a:spcPts val="300"/>
              </a:spcAft>
              <a:buClr>
                <a:schemeClr val="accent1"/>
              </a:buClr>
              <a:buFont typeface="Wingdings" panose="05000000000000000000" pitchFamily="2" charset="2"/>
              <a:buChar char="§"/>
            </a:pPr>
            <a:r>
              <a:rPr lang="es-CO" sz="1000" dirty="0"/>
              <a:t>Empaques (o juntas) y sellos rígidos para altas temperaturas</a:t>
            </a:r>
          </a:p>
          <a:p>
            <a:pPr marL="171450" indent="-171450">
              <a:spcBef>
                <a:spcPts val="300"/>
              </a:spcBef>
              <a:spcAft>
                <a:spcPts val="300"/>
              </a:spcAft>
              <a:buClr>
                <a:schemeClr val="accent1"/>
              </a:buClr>
              <a:buFont typeface="Wingdings" panose="05000000000000000000" pitchFamily="2" charset="2"/>
              <a:buChar char="§"/>
            </a:pPr>
            <a:r>
              <a:rPr lang="es-CO" sz="1000" dirty="0"/>
              <a:t>Respaldo refractario </a:t>
            </a:r>
          </a:p>
          <a:p>
            <a:pPr marL="171450" indent="-171450">
              <a:spcBef>
                <a:spcPts val="300"/>
              </a:spcBef>
              <a:spcAft>
                <a:spcPts val="300"/>
              </a:spcAft>
              <a:buClr>
                <a:schemeClr val="accent1"/>
              </a:buClr>
              <a:buFont typeface="Wingdings" panose="05000000000000000000" pitchFamily="2" charset="2"/>
              <a:buChar char="§"/>
            </a:pPr>
            <a:r>
              <a:rPr lang="es-CO" sz="1000" dirty="0"/>
              <a:t>Canales de transferencia (o canales de colada)</a:t>
            </a:r>
          </a:p>
          <a:p>
            <a:pPr marL="171450" indent="-171450">
              <a:spcBef>
                <a:spcPts val="300"/>
              </a:spcBef>
              <a:spcAft>
                <a:spcPts val="300"/>
              </a:spcAft>
              <a:buClr>
                <a:schemeClr val="accent1"/>
              </a:buClr>
              <a:buFont typeface="Wingdings" panose="05000000000000000000" pitchFamily="2" charset="2"/>
              <a:buChar char="§"/>
            </a:pPr>
            <a:r>
              <a:rPr lang="es-CO" sz="1000" dirty="0"/>
              <a:t>Tapas para hornos cuchara y canales </a:t>
            </a:r>
          </a:p>
          <a:p>
            <a:pPr marL="171450" indent="-171450">
              <a:spcBef>
                <a:spcPts val="300"/>
              </a:spcBef>
              <a:spcAft>
                <a:spcPts val="300"/>
              </a:spcAft>
              <a:buClr>
                <a:schemeClr val="accent1"/>
              </a:buClr>
              <a:buFont typeface="Wingdings" panose="05000000000000000000" pitchFamily="2" charset="2"/>
              <a:buChar char="§"/>
            </a:pPr>
            <a:r>
              <a:rPr lang="en-CA" sz="1000" dirty="0"/>
              <a:t>Mangas verticales</a:t>
            </a:r>
          </a:p>
          <a:p>
            <a:pPr marL="171450" indent="-171450">
              <a:spcBef>
                <a:spcPts val="300"/>
              </a:spcBef>
              <a:spcAft>
                <a:spcPts val="300"/>
              </a:spcAft>
              <a:buClr>
                <a:schemeClr val="accent1"/>
              </a:buClr>
              <a:buFont typeface="Wingdings" panose="05000000000000000000" pitchFamily="2" charset="2"/>
              <a:buChar char="§"/>
            </a:pPr>
            <a:r>
              <a:rPr lang="es-CO" sz="1000" dirty="0"/>
              <a:t>Conos de extracción</a:t>
            </a:r>
            <a:endParaRPr lang="en-CA" sz="1000" dirty="0"/>
          </a:p>
        </p:txBody>
      </p:sp>
      <p:pic>
        <p:nvPicPr>
          <p:cNvPr id="5" name="Picture 4">
            <a:extLst>
              <a:ext uri="{FF2B5EF4-FFF2-40B4-BE49-F238E27FC236}">
                <a16:creationId xmlns:a16="http://schemas.microsoft.com/office/drawing/2014/main" id="{5A9E3C4B-E966-8513-A9E8-51CD09D9E5FE}"/>
              </a:ext>
            </a:extLst>
          </p:cNvPr>
          <p:cNvPicPr>
            <a:picLocks noChangeAspect="1"/>
          </p:cNvPicPr>
          <p:nvPr/>
        </p:nvPicPr>
        <p:blipFill>
          <a:blip r:embed="rId2"/>
          <a:stretch>
            <a:fillRect/>
          </a:stretch>
        </p:blipFill>
        <p:spPr>
          <a:xfrm>
            <a:off x="4013805" y="1682506"/>
            <a:ext cx="3471833" cy="1952277"/>
          </a:xfrm>
          <a:prstGeom prst="rect">
            <a:avLst/>
          </a:prstGeom>
        </p:spPr>
      </p:pic>
      <p:pic>
        <p:nvPicPr>
          <p:cNvPr id="7" name="Picture 6" descr="A picture containing indoor, set&#10;&#10;Description automatically generated">
            <a:extLst>
              <a:ext uri="{FF2B5EF4-FFF2-40B4-BE49-F238E27FC236}">
                <a16:creationId xmlns:a16="http://schemas.microsoft.com/office/drawing/2014/main" id="{CF551575-E223-7187-0A92-56C9505FC484}"/>
              </a:ext>
            </a:extLst>
          </p:cNvPr>
          <p:cNvPicPr>
            <a:picLocks noChangeAspect="1"/>
          </p:cNvPicPr>
          <p:nvPr/>
        </p:nvPicPr>
        <p:blipFill rotWithShape="1">
          <a:blip r:embed="rId3"/>
          <a:srcRect l="36699"/>
          <a:stretch/>
        </p:blipFill>
        <p:spPr>
          <a:xfrm>
            <a:off x="285749" y="5937622"/>
            <a:ext cx="3000671" cy="2665593"/>
          </a:xfrm>
          <a:prstGeom prst="rect">
            <a:avLst/>
          </a:prstGeom>
        </p:spPr>
      </p:pic>
      <p:sp>
        <p:nvSpPr>
          <p:cNvPr id="8" name="Text Placeholder 15">
            <a:extLst>
              <a:ext uri="{FF2B5EF4-FFF2-40B4-BE49-F238E27FC236}">
                <a16:creationId xmlns:a16="http://schemas.microsoft.com/office/drawing/2014/main" id="{CB598948-0079-5A79-B64A-208FFB62CD6A}"/>
              </a:ext>
            </a:extLst>
          </p:cNvPr>
          <p:cNvSpPr txBox="1">
            <a:spLocks/>
          </p:cNvSpPr>
          <p:nvPr/>
        </p:nvSpPr>
        <p:spPr>
          <a:xfrm>
            <a:off x="4013805" y="7287037"/>
            <a:ext cx="3287321" cy="322920"/>
          </a:xfrm>
          <a:prstGeom prst="rect">
            <a:avLst/>
          </a:prstGeom>
        </p:spPr>
        <p:txBody>
          <a:bodyPr vert="horz" lIns="0" tIns="0" rIns="0" bIns="0" rtlCol="0" anchor="ctr">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b="1" dirty="0">
                <a:solidFill>
                  <a:schemeClr val="accent1"/>
                </a:solidFill>
                <a:latin typeface="Franklin Gothic Book" panose="020B0503020102020204" pitchFamily="34" charset="0"/>
              </a:rPr>
              <a:t>CARACTERÍSTICAS  </a:t>
            </a:r>
            <a:endParaRPr lang="en-CA" sz="1400" b="1" dirty="0">
              <a:solidFill>
                <a:schemeClr val="accent1"/>
              </a:solidFill>
              <a:latin typeface="Franklin Gothic Book" panose="020B0503020102020204" pitchFamily="34" charset="0"/>
            </a:endParaRPr>
          </a:p>
        </p:txBody>
      </p:sp>
      <p:sp>
        <p:nvSpPr>
          <p:cNvPr id="9" name="TextBox 8">
            <a:extLst>
              <a:ext uri="{FF2B5EF4-FFF2-40B4-BE49-F238E27FC236}">
                <a16:creationId xmlns:a16="http://schemas.microsoft.com/office/drawing/2014/main" id="{576C16C7-C0AF-6CD5-1CA4-24C4169E9337}"/>
              </a:ext>
            </a:extLst>
          </p:cNvPr>
          <p:cNvSpPr txBox="1"/>
          <p:nvPr/>
        </p:nvSpPr>
        <p:spPr>
          <a:xfrm>
            <a:off x="3953189" y="7595868"/>
            <a:ext cx="3408552" cy="938719"/>
          </a:xfrm>
          <a:prstGeom prst="rect">
            <a:avLst/>
          </a:prstGeom>
          <a:noFill/>
        </p:spPr>
        <p:txBody>
          <a:bodyPr wrap="square" rtlCol="0">
            <a:spAutoFit/>
          </a:bodyPr>
          <a:lstStyle/>
          <a:p>
            <a:pPr marL="171450" indent="-171450">
              <a:spcBef>
                <a:spcPts val="300"/>
              </a:spcBef>
              <a:spcAft>
                <a:spcPts val="300"/>
              </a:spcAft>
              <a:buClr>
                <a:schemeClr val="accent1"/>
              </a:buClr>
              <a:buFont typeface="Wingdings" panose="05000000000000000000" pitchFamily="2" charset="2"/>
              <a:buChar char="ü"/>
            </a:pPr>
            <a:r>
              <a:rPr lang="es-CO" sz="1000" dirty="0"/>
              <a:t>Excelente estabilidad a altas temperaturas</a:t>
            </a:r>
          </a:p>
          <a:p>
            <a:pPr marL="171450" indent="-171450">
              <a:spcBef>
                <a:spcPts val="300"/>
              </a:spcBef>
              <a:spcAft>
                <a:spcPts val="300"/>
              </a:spcAft>
              <a:buClr>
                <a:schemeClr val="accent1"/>
              </a:buClr>
              <a:buFont typeface="Wingdings" panose="05000000000000000000" pitchFamily="2" charset="2"/>
              <a:buChar char="ü"/>
            </a:pPr>
            <a:r>
              <a:rPr lang="es-CO" sz="1000" dirty="0"/>
              <a:t>Baja conductividad térmica</a:t>
            </a:r>
          </a:p>
          <a:p>
            <a:pPr marL="171450" indent="-171450">
              <a:spcBef>
                <a:spcPts val="300"/>
              </a:spcBef>
              <a:spcAft>
                <a:spcPts val="300"/>
              </a:spcAft>
              <a:buClr>
                <a:schemeClr val="accent1"/>
              </a:buClr>
              <a:buFont typeface="Wingdings" panose="05000000000000000000" pitchFamily="2" charset="2"/>
              <a:buChar char="ü"/>
            </a:pPr>
            <a:r>
              <a:rPr lang="es-CO" sz="1000" dirty="0"/>
              <a:t>Densidad uniforme</a:t>
            </a:r>
          </a:p>
          <a:p>
            <a:pPr marL="171450" indent="-171450">
              <a:spcBef>
                <a:spcPts val="300"/>
              </a:spcBef>
              <a:spcAft>
                <a:spcPts val="300"/>
              </a:spcAft>
              <a:buClr>
                <a:schemeClr val="accent1"/>
              </a:buClr>
              <a:buFont typeface="Wingdings" panose="05000000000000000000" pitchFamily="2" charset="2"/>
              <a:buChar char="ü"/>
            </a:pPr>
            <a:r>
              <a:rPr lang="es-CO" sz="1000" dirty="0"/>
              <a:t>Resistencia al choque térmico</a:t>
            </a:r>
            <a:endParaRPr lang="en-CA" sz="1000" dirty="0"/>
          </a:p>
        </p:txBody>
      </p:sp>
    </p:spTree>
    <p:extLst>
      <p:ext uri="{BB962C8B-B14F-4D97-AF65-F5344CB8AC3E}">
        <p14:creationId xmlns:p14="http://schemas.microsoft.com/office/powerpoint/2010/main" val="3270549081"/>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1468</TotalTime>
  <Words>476</Words>
  <Application>Microsoft Office PowerPoint</Application>
  <PresentationFormat>Custom</PresentationFormat>
  <Paragraphs>46</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Aptos</vt:lpstr>
      <vt:lpstr>Arial</vt:lpstr>
      <vt:lpstr>Arial Narrow</vt:lpstr>
      <vt:lpstr>Franklin Gothic</vt:lpstr>
      <vt:lpstr>Franklin Gothic Book</vt:lpstr>
      <vt:lpstr>Franklin Gothic Medium</vt:lpstr>
      <vt:lpstr>Wingdings</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FC-2000-AL BOARDS &amp; SHAPES</dc:title>
  <dc:creator>paul@pkobrien.com</dc:creator>
  <cp:keywords>FIBRECAST</cp:keywords>
  <cp:lastModifiedBy>Savannah Blackborow</cp:lastModifiedBy>
  <cp:revision>107</cp:revision>
  <cp:lastPrinted>2023-03-06T16:03:53Z</cp:lastPrinted>
  <dcterms:created xsi:type="dcterms:W3CDTF">2021-04-06T14:57:59Z</dcterms:created>
  <dcterms:modified xsi:type="dcterms:W3CDTF">2024-10-23T18:07:07Z</dcterms:modified>
  <cp:category>TECHNICAL DATA SHEET</cp:category>
</cp:coreProperties>
</file>