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0"/>
  </p:notesMasterIdLst>
  <p:sldIdLst>
    <p:sldId id="259" r:id="rId4"/>
    <p:sldId id="260" r:id="rId5"/>
    <p:sldId id="261" r:id="rId6"/>
    <p:sldId id="263" r:id="rId7"/>
    <p:sldId id="266" r:id="rId8"/>
    <p:sldId id="267" r:id="rId9"/>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0D15A4-B362-485E-8461-9A4933D5509D}" v="15" dt="2023-05-17T20:00:39.0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73" autoAdjust="0"/>
    <p:restoredTop sz="94712" autoAdjust="0"/>
  </p:normalViewPr>
  <p:slideViewPr>
    <p:cSldViewPr snapToGrid="0" snapToObjects="1" showGuides="1">
      <p:cViewPr>
        <p:scale>
          <a:sx n="125" d="100"/>
          <a:sy n="125" d="100"/>
        </p:scale>
        <p:origin x="1818" y="90"/>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vieve Anderson" userId="c81fe56c-2147-4c7f-9965-fc16d7dbd101" providerId="ADAL" clId="{A10D15A4-B362-485E-8461-9A4933D5509D}"/>
    <pc:docChg chg="undo redo custSel delSld modSld">
      <pc:chgData name="Genevieve Anderson" userId="c81fe56c-2147-4c7f-9965-fc16d7dbd101" providerId="ADAL" clId="{A10D15A4-B362-485E-8461-9A4933D5509D}" dt="2023-05-17T19:58:54.969" v="3250" actId="1035"/>
      <pc:docMkLst>
        <pc:docMk/>
      </pc:docMkLst>
      <pc:sldChg chg="addSp delSp modSp mod">
        <pc:chgData name="Genevieve Anderson" userId="c81fe56c-2147-4c7f-9965-fc16d7dbd101" providerId="ADAL" clId="{A10D15A4-B362-485E-8461-9A4933D5509D}" dt="2023-05-17T19:14:46.980" v="1284" actId="12"/>
        <pc:sldMkLst>
          <pc:docMk/>
          <pc:sldMk cId="3270549081" sldId="259"/>
        </pc:sldMkLst>
        <pc:spChg chg="mod">
          <ac:chgData name="Genevieve Anderson" userId="c81fe56c-2147-4c7f-9965-fc16d7dbd101" providerId="ADAL" clId="{A10D15A4-B362-485E-8461-9A4933D5509D}" dt="2023-05-17T18:44:25.019" v="741" actId="1036"/>
          <ac:spMkLst>
            <pc:docMk/>
            <pc:sldMk cId="3270549081" sldId="259"/>
            <ac:spMk id="3" creationId="{1888F84E-C03F-C8D3-CACD-19CBF52FE8CF}"/>
          </ac:spMkLst>
        </pc:spChg>
        <pc:spChg chg="mod">
          <ac:chgData name="Genevieve Anderson" userId="c81fe56c-2147-4c7f-9965-fc16d7dbd101" providerId="ADAL" clId="{A10D15A4-B362-485E-8461-9A4933D5509D}" dt="2023-05-17T18:55:58.453" v="1282" actId="113"/>
          <ac:spMkLst>
            <pc:docMk/>
            <pc:sldMk cId="3270549081" sldId="259"/>
            <ac:spMk id="4" creationId="{2DA05CFE-9B39-7FC6-B73D-E8ED04608C80}"/>
          </ac:spMkLst>
        </pc:spChg>
        <pc:spChg chg="add mod">
          <ac:chgData name="Genevieve Anderson" userId="c81fe56c-2147-4c7f-9965-fc16d7dbd101" providerId="ADAL" clId="{A10D15A4-B362-485E-8461-9A4933D5509D}" dt="2023-05-17T18:47:39.790" v="957" actId="1076"/>
          <ac:spMkLst>
            <pc:docMk/>
            <pc:sldMk cId="3270549081" sldId="259"/>
            <ac:spMk id="7" creationId="{B8C91AB5-B674-B85C-E908-FFE0AEDE1B2C}"/>
          </ac:spMkLst>
        </pc:spChg>
        <pc:spChg chg="add del mod">
          <ac:chgData name="Genevieve Anderson" userId="c81fe56c-2147-4c7f-9965-fc16d7dbd101" providerId="ADAL" clId="{A10D15A4-B362-485E-8461-9A4933D5509D}" dt="2023-05-17T18:51:09.089" v="1101" actId="478"/>
          <ac:spMkLst>
            <pc:docMk/>
            <pc:sldMk cId="3270549081" sldId="259"/>
            <ac:spMk id="8" creationId="{ED0CDB84-159E-A809-2EF6-8FE28B5F68C8}"/>
          </ac:spMkLst>
        </pc:spChg>
        <pc:spChg chg="add mod">
          <ac:chgData name="Genevieve Anderson" userId="c81fe56c-2147-4c7f-9965-fc16d7dbd101" providerId="ADAL" clId="{A10D15A4-B362-485E-8461-9A4933D5509D}" dt="2023-05-17T19:14:46.980" v="1284" actId="12"/>
          <ac:spMkLst>
            <pc:docMk/>
            <pc:sldMk cId="3270549081" sldId="259"/>
            <ac:spMk id="9" creationId="{C639C4C1-475E-BDF5-0723-D4CB6D0591ED}"/>
          </ac:spMkLst>
        </pc:spChg>
        <pc:spChg chg="add mod">
          <ac:chgData name="Genevieve Anderson" userId="c81fe56c-2147-4c7f-9965-fc16d7dbd101" providerId="ADAL" clId="{A10D15A4-B362-485E-8461-9A4933D5509D}" dt="2023-05-17T18:51:59.303" v="1117" actId="1036"/>
          <ac:spMkLst>
            <pc:docMk/>
            <pc:sldMk cId="3270549081" sldId="259"/>
            <ac:spMk id="10" creationId="{2C33B7EC-1B1A-37DB-9845-A302DEDFF0E9}"/>
          </ac:spMkLst>
        </pc:spChg>
        <pc:spChg chg="mod">
          <ac:chgData name="Genevieve Anderson" userId="c81fe56c-2147-4c7f-9965-fc16d7dbd101" providerId="ADAL" clId="{A10D15A4-B362-485E-8461-9A4933D5509D}" dt="2023-05-17T18:44:00.123" v="704" actId="14100"/>
          <ac:spMkLst>
            <pc:docMk/>
            <pc:sldMk cId="3270549081" sldId="259"/>
            <ac:spMk id="26" creationId="{9854E371-0D01-4247-B46A-031A94A40360}"/>
          </ac:spMkLst>
        </pc:spChg>
        <pc:spChg chg="mod">
          <ac:chgData name="Genevieve Anderson" userId="c81fe56c-2147-4c7f-9965-fc16d7dbd101" providerId="ADAL" clId="{A10D15A4-B362-485E-8461-9A4933D5509D}" dt="2023-05-17T17:21:36.635" v="30" actId="20577"/>
          <ac:spMkLst>
            <pc:docMk/>
            <pc:sldMk cId="3270549081" sldId="259"/>
            <ac:spMk id="40" creationId="{AA7E81A9-55CC-BA4B-80A9-C977FFB21EE6}"/>
          </ac:spMkLst>
        </pc:spChg>
        <pc:spChg chg="mod">
          <ac:chgData name="Genevieve Anderson" userId="c81fe56c-2147-4c7f-9965-fc16d7dbd101" providerId="ADAL" clId="{A10D15A4-B362-485E-8461-9A4933D5509D}" dt="2023-05-17T17:22:36.597" v="104" actId="20577"/>
          <ac:spMkLst>
            <pc:docMk/>
            <pc:sldMk cId="3270549081" sldId="259"/>
            <ac:spMk id="41" creationId="{70756CD6-C534-EF40-82FB-7BF6FD84D2FE}"/>
          </ac:spMkLst>
        </pc:spChg>
        <pc:graphicFrameChg chg="add mod modGraphic">
          <ac:chgData name="Genevieve Anderson" userId="c81fe56c-2147-4c7f-9965-fc16d7dbd101" providerId="ADAL" clId="{A10D15A4-B362-485E-8461-9A4933D5509D}" dt="2023-05-17T18:49:41.110" v="1100" actId="20577"/>
          <ac:graphicFrameMkLst>
            <pc:docMk/>
            <pc:sldMk cId="3270549081" sldId="259"/>
            <ac:graphicFrameMk id="5" creationId="{B8DF6109-03CF-9145-E06C-2655088BED6E}"/>
          </ac:graphicFrameMkLst>
        </pc:graphicFrameChg>
        <pc:picChg chg="del">
          <ac:chgData name="Genevieve Anderson" userId="c81fe56c-2147-4c7f-9965-fc16d7dbd101" providerId="ADAL" clId="{A10D15A4-B362-485E-8461-9A4933D5509D}" dt="2023-05-17T18:46:38.204" v="952" actId="478"/>
          <ac:picMkLst>
            <pc:docMk/>
            <pc:sldMk cId="3270549081" sldId="259"/>
            <ac:picMk id="6" creationId="{2BBF8E96-81BD-7DA3-515B-F5DD015B7ADA}"/>
          </ac:picMkLst>
        </pc:picChg>
      </pc:sldChg>
      <pc:sldChg chg="addSp delSp modSp mod">
        <pc:chgData name="Genevieve Anderson" userId="c81fe56c-2147-4c7f-9965-fc16d7dbd101" providerId="ADAL" clId="{A10D15A4-B362-485E-8461-9A4933D5509D}" dt="2023-05-17T19:37:44.107" v="1987" actId="14100"/>
        <pc:sldMkLst>
          <pc:docMk/>
          <pc:sldMk cId="2135899497" sldId="260"/>
        </pc:sldMkLst>
        <pc:spChg chg="del">
          <ac:chgData name="Genevieve Anderson" userId="c81fe56c-2147-4c7f-9965-fc16d7dbd101" providerId="ADAL" clId="{A10D15A4-B362-485E-8461-9A4933D5509D}" dt="2023-05-17T18:47:30.796" v="955" actId="21"/>
          <ac:spMkLst>
            <pc:docMk/>
            <pc:sldMk cId="2135899497" sldId="260"/>
            <ac:spMk id="2" creationId="{DB88734B-03C1-82B1-9272-774233E2AB42}"/>
          </ac:spMkLst>
        </pc:spChg>
        <pc:spChg chg="add del mod">
          <ac:chgData name="Genevieve Anderson" userId="c81fe56c-2147-4c7f-9965-fc16d7dbd101" providerId="ADAL" clId="{A10D15A4-B362-485E-8461-9A4933D5509D}" dt="2023-05-17T19:17:19.829" v="1291" actId="478"/>
          <ac:spMkLst>
            <pc:docMk/>
            <pc:sldMk cId="2135899497" sldId="260"/>
            <ac:spMk id="5" creationId="{3E744343-8D67-36A4-6C95-8D0484C91696}"/>
          </ac:spMkLst>
        </pc:spChg>
        <pc:spChg chg="del">
          <ac:chgData name="Genevieve Anderson" userId="c81fe56c-2147-4c7f-9965-fc16d7dbd101" providerId="ADAL" clId="{A10D15A4-B362-485E-8461-9A4933D5509D}" dt="2023-05-17T18:47:30.796" v="955" actId="21"/>
          <ac:spMkLst>
            <pc:docMk/>
            <pc:sldMk cId="2135899497" sldId="260"/>
            <ac:spMk id="6" creationId="{C708FE68-9445-4241-E9BE-914A265DE5F5}"/>
          </ac:spMkLst>
        </pc:spChg>
        <pc:spChg chg="del">
          <ac:chgData name="Genevieve Anderson" userId="c81fe56c-2147-4c7f-9965-fc16d7dbd101" providerId="ADAL" clId="{A10D15A4-B362-485E-8461-9A4933D5509D}" dt="2023-05-17T18:51:35.225" v="1102" actId="21"/>
          <ac:spMkLst>
            <pc:docMk/>
            <pc:sldMk cId="2135899497" sldId="260"/>
            <ac:spMk id="7" creationId="{4D6A2A41-DF6F-3086-169A-670962179659}"/>
          </ac:spMkLst>
        </pc:spChg>
        <pc:spChg chg="del">
          <ac:chgData name="Genevieve Anderson" userId="c81fe56c-2147-4c7f-9965-fc16d7dbd101" providerId="ADAL" clId="{A10D15A4-B362-485E-8461-9A4933D5509D}" dt="2023-05-17T18:51:35.225" v="1102" actId="21"/>
          <ac:spMkLst>
            <pc:docMk/>
            <pc:sldMk cId="2135899497" sldId="260"/>
            <ac:spMk id="8" creationId="{AC688840-93F8-525B-E8E8-32CB59B8BD1F}"/>
          </ac:spMkLst>
        </pc:spChg>
        <pc:spChg chg="add mod">
          <ac:chgData name="Genevieve Anderson" userId="c81fe56c-2147-4c7f-9965-fc16d7dbd101" providerId="ADAL" clId="{A10D15A4-B362-485E-8461-9A4933D5509D}" dt="2023-05-17T19:23:27.506" v="1544" actId="1035"/>
          <ac:spMkLst>
            <pc:docMk/>
            <pc:sldMk cId="2135899497" sldId="260"/>
            <ac:spMk id="9" creationId="{45EF6C11-2A7C-CAE6-4E17-6516A7B2D26F}"/>
          </ac:spMkLst>
        </pc:spChg>
        <pc:spChg chg="mod">
          <ac:chgData name="Genevieve Anderson" userId="c81fe56c-2147-4c7f-9965-fc16d7dbd101" providerId="ADAL" clId="{A10D15A4-B362-485E-8461-9A4933D5509D}" dt="2023-05-17T19:17:32.970" v="1378" actId="1035"/>
          <ac:spMkLst>
            <pc:docMk/>
            <pc:sldMk cId="2135899497" sldId="260"/>
            <ac:spMk id="10" creationId="{920E125C-6618-06CB-F2C0-C6EEC17988C0}"/>
          </ac:spMkLst>
        </pc:spChg>
        <pc:spChg chg="mod">
          <ac:chgData name="Genevieve Anderson" userId="c81fe56c-2147-4c7f-9965-fc16d7dbd101" providerId="ADAL" clId="{A10D15A4-B362-485E-8461-9A4933D5509D}" dt="2023-05-17T19:18:36.502" v="1390" actId="14100"/>
          <ac:spMkLst>
            <pc:docMk/>
            <pc:sldMk cId="2135899497" sldId="260"/>
            <ac:spMk id="11" creationId="{814A4EA2-0025-29FE-56BC-DE2B3E206CF4}"/>
          </ac:spMkLst>
        </pc:spChg>
        <pc:spChg chg="mod">
          <ac:chgData name="Genevieve Anderson" userId="c81fe56c-2147-4c7f-9965-fc16d7dbd101" providerId="ADAL" clId="{A10D15A4-B362-485E-8461-9A4933D5509D}" dt="2023-05-17T19:18:50.937" v="1483" actId="1035"/>
          <ac:spMkLst>
            <pc:docMk/>
            <pc:sldMk cId="2135899497" sldId="260"/>
            <ac:spMk id="12" creationId="{DC1EC396-F141-CD8A-6DD6-AA19DCB39A9C}"/>
          </ac:spMkLst>
        </pc:spChg>
        <pc:spChg chg="mod">
          <ac:chgData name="Genevieve Anderson" userId="c81fe56c-2147-4c7f-9965-fc16d7dbd101" providerId="ADAL" clId="{A10D15A4-B362-485E-8461-9A4933D5509D}" dt="2023-05-17T19:23:23.663" v="1534" actId="14100"/>
          <ac:spMkLst>
            <pc:docMk/>
            <pc:sldMk cId="2135899497" sldId="260"/>
            <ac:spMk id="13" creationId="{542BC847-E639-BF8A-5215-D21F718B7EBD}"/>
          </ac:spMkLst>
        </pc:spChg>
        <pc:spChg chg="add mod">
          <ac:chgData name="Genevieve Anderson" userId="c81fe56c-2147-4c7f-9965-fc16d7dbd101" providerId="ADAL" clId="{A10D15A4-B362-485E-8461-9A4933D5509D}" dt="2023-05-17T19:26:42.826" v="1564" actId="14100"/>
          <ac:spMkLst>
            <pc:docMk/>
            <pc:sldMk cId="2135899497" sldId="260"/>
            <ac:spMk id="14" creationId="{27FA2DEB-26D7-7049-9D08-0EACED4A9B76}"/>
          </ac:spMkLst>
        </pc:spChg>
        <pc:spChg chg="add del mod">
          <ac:chgData name="Genevieve Anderson" userId="c81fe56c-2147-4c7f-9965-fc16d7dbd101" providerId="ADAL" clId="{A10D15A4-B362-485E-8461-9A4933D5509D}" dt="2023-05-17T19:28:08.187" v="1601"/>
          <ac:spMkLst>
            <pc:docMk/>
            <pc:sldMk cId="2135899497" sldId="260"/>
            <ac:spMk id="15" creationId="{F659B6DA-2C8E-517C-6688-685E6C1AAC62}"/>
          </ac:spMkLst>
        </pc:spChg>
        <pc:spChg chg="add del mod">
          <ac:chgData name="Genevieve Anderson" userId="c81fe56c-2147-4c7f-9965-fc16d7dbd101" providerId="ADAL" clId="{A10D15A4-B362-485E-8461-9A4933D5509D}" dt="2023-05-17T19:28:08.187" v="1601"/>
          <ac:spMkLst>
            <pc:docMk/>
            <pc:sldMk cId="2135899497" sldId="260"/>
            <ac:spMk id="16" creationId="{8B711748-4C28-88FE-D69C-3CA623B34A9B}"/>
          </ac:spMkLst>
        </pc:spChg>
        <pc:spChg chg="add mod">
          <ac:chgData name="Genevieve Anderson" userId="c81fe56c-2147-4c7f-9965-fc16d7dbd101" providerId="ADAL" clId="{A10D15A4-B362-485E-8461-9A4933D5509D}" dt="2023-05-17T19:28:15.871" v="1690" actId="1036"/>
          <ac:spMkLst>
            <pc:docMk/>
            <pc:sldMk cId="2135899497" sldId="260"/>
            <ac:spMk id="18" creationId="{3F33F101-1F7B-6DE0-6244-D67370166850}"/>
          </ac:spMkLst>
        </pc:spChg>
        <pc:spChg chg="add mod">
          <ac:chgData name="Genevieve Anderson" userId="c81fe56c-2147-4c7f-9965-fc16d7dbd101" providerId="ADAL" clId="{A10D15A4-B362-485E-8461-9A4933D5509D}" dt="2023-05-17T19:37:44.107" v="1987" actId="14100"/>
          <ac:spMkLst>
            <pc:docMk/>
            <pc:sldMk cId="2135899497" sldId="260"/>
            <ac:spMk id="19" creationId="{1D65CB3A-8055-6EA3-7129-478FE902F9BE}"/>
          </ac:spMkLst>
        </pc:spChg>
        <pc:spChg chg="mod">
          <ac:chgData name="Genevieve Anderson" userId="c81fe56c-2147-4c7f-9965-fc16d7dbd101" providerId="ADAL" clId="{A10D15A4-B362-485E-8461-9A4933D5509D}" dt="2023-05-17T19:15:32.834" v="1285"/>
          <ac:spMkLst>
            <pc:docMk/>
            <pc:sldMk cId="2135899497" sldId="260"/>
            <ac:spMk id="40" creationId="{AA7E81A9-55CC-BA4B-80A9-C977FFB21EE6}"/>
          </ac:spMkLst>
        </pc:spChg>
        <pc:graphicFrameChg chg="del">
          <ac:chgData name="Genevieve Anderson" userId="c81fe56c-2147-4c7f-9965-fc16d7dbd101" providerId="ADAL" clId="{A10D15A4-B362-485E-8461-9A4933D5509D}" dt="2023-05-17T18:47:30.796" v="955" actId="21"/>
          <ac:graphicFrameMkLst>
            <pc:docMk/>
            <pc:sldMk cId="2135899497" sldId="260"/>
            <ac:graphicFrameMk id="3" creationId="{F3F32CD9-92A8-B81C-B062-1B3B6305EDB4}"/>
          </ac:graphicFrameMkLst>
        </pc:graphicFrameChg>
        <pc:graphicFrameChg chg="add del mod">
          <ac:chgData name="Genevieve Anderson" userId="c81fe56c-2147-4c7f-9965-fc16d7dbd101" providerId="ADAL" clId="{A10D15A4-B362-485E-8461-9A4933D5509D}" dt="2023-05-17T19:28:08.187" v="1601"/>
          <ac:graphicFrameMkLst>
            <pc:docMk/>
            <pc:sldMk cId="2135899497" sldId="260"/>
            <ac:graphicFrameMk id="17" creationId="{DA5CDE76-5A5E-BF05-3738-C59E93AE4032}"/>
          </ac:graphicFrameMkLst>
        </pc:graphicFrameChg>
        <pc:graphicFrameChg chg="add mod modGraphic">
          <ac:chgData name="Genevieve Anderson" userId="c81fe56c-2147-4c7f-9965-fc16d7dbd101" providerId="ADAL" clId="{A10D15A4-B362-485E-8461-9A4933D5509D}" dt="2023-05-17T19:36:46.464" v="1973" actId="14734"/>
          <ac:graphicFrameMkLst>
            <pc:docMk/>
            <pc:sldMk cId="2135899497" sldId="260"/>
            <ac:graphicFrameMk id="20" creationId="{D0A11BEB-436C-1FAD-BBA9-29247831B7A1}"/>
          </ac:graphicFrameMkLst>
        </pc:graphicFrameChg>
      </pc:sldChg>
      <pc:sldChg chg="addSp delSp modSp mod">
        <pc:chgData name="Genevieve Anderson" userId="c81fe56c-2147-4c7f-9965-fc16d7dbd101" providerId="ADAL" clId="{A10D15A4-B362-485E-8461-9A4933D5509D}" dt="2023-05-17T19:49:50.830" v="2580" actId="14100"/>
        <pc:sldMkLst>
          <pc:docMk/>
          <pc:sldMk cId="1713862984" sldId="261"/>
        </pc:sldMkLst>
        <pc:spChg chg="del">
          <ac:chgData name="Genevieve Anderson" userId="c81fe56c-2147-4c7f-9965-fc16d7dbd101" providerId="ADAL" clId="{A10D15A4-B362-485E-8461-9A4933D5509D}" dt="2023-05-17T19:20:10.675" v="1491" actId="21"/>
          <ac:spMkLst>
            <pc:docMk/>
            <pc:sldMk cId="1713862984" sldId="261"/>
            <ac:spMk id="3" creationId="{B2E4481B-98AA-8140-129D-18053C7776EA}"/>
          </ac:spMkLst>
        </pc:spChg>
        <pc:spChg chg="del">
          <ac:chgData name="Genevieve Anderson" userId="c81fe56c-2147-4c7f-9965-fc16d7dbd101" providerId="ADAL" clId="{A10D15A4-B362-485E-8461-9A4933D5509D}" dt="2023-05-17T19:20:10.675" v="1491" actId="21"/>
          <ac:spMkLst>
            <pc:docMk/>
            <pc:sldMk cId="1713862984" sldId="261"/>
            <ac:spMk id="4" creationId="{3CC5E51B-1329-4C30-46A2-45B5880D439D}"/>
          </ac:spMkLst>
        </pc:spChg>
        <pc:spChg chg="mod">
          <ac:chgData name="Genevieve Anderson" userId="c81fe56c-2147-4c7f-9965-fc16d7dbd101" providerId="ADAL" clId="{A10D15A4-B362-485E-8461-9A4933D5509D}" dt="2023-05-17T19:15:39.469" v="1286"/>
          <ac:spMkLst>
            <pc:docMk/>
            <pc:sldMk cId="1713862984" sldId="261"/>
            <ac:spMk id="6" creationId="{ECF0ACC0-C770-D9F3-EC34-6345F40D3A36}"/>
          </ac:spMkLst>
        </pc:spChg>
        <pc:spChg chg="add mod">
          <ac:chgData name="Genevieve Anderson" userId="c81fe56c-2147-4c7f-9965-fc16d7dbd101" providerId="ADAL" clId="{A10D15A4-B362-485E-8461-9A4933D5509D}" dt="2023-05-17T19:49:14.566" v="2530" actId="1035"/>
          <ac:spMkLst>
            <pc:docMk/>
            <pc:sldMk cId="1713862984" sldId="261"/>
            <ac:spMk id="7" creationId="{47B280B5-C0DA-C962-2798-6058DCF2B067}"/>
          </ac:spMkLst>
        </pc:spChg>
        <pc:spChg chg="del">
          <ac:chgData name="Genevieve Anderson" userId="c81fe56c-2147-4c7f-9965-fc16d7dbd101" providerId="ADAL" clId="{A10D15A4-B362-485E-8461-9A4933D5509D}" dt="2023-05-17T19:38:07.877" v="1988" actId="478"/>
          <ac:spMkLst>
            <pc:docMk/>
            <pc:sldMk cId="1713862984" sldId="261"/>
            <ac:spMk id="8" creationId="{619AEF80-D040-EAF9-945C-757896EACB01}"/>
          </ac:spMkLst>
        </pc:spChg>
        <pc:spChg chg="add mod">
          <ac:chgData name="Genevieve Anderson" userId="c81fe56c-2147-4c7f-9965-fc16d7dbd101" providerId="ADAL" clId="{A10D15A4-B362-485E-8461-9A4933D5509D}" dt="2023-05-17T19:49:27.916" v="2546" actId="1035"/>
          <ac:spMkLst>
            <pc:docMk/>
            <pc:sldMk cId="1713862984" sldId="261"/>
            <ac:spMk id="10" creationId="{C965A37C-5499-B7D0-C3B8-A5FA4E70F46C}"/>
          </ac:spMkLst>
        </pc:spChg>
        <pc:spChg chg="mod">
          <ac:chgData name="Genevieve Anderson" userId="c81fe56c-2147-4c7f-9965-fc16d7dbd101" providerId="ADAL" clId="{A10D15A4-B362-485E-8461-9A4933D5509D}" dt="2023-05-17T19:49:09.220" v="2519" actId="1035"/>
          <ac:spMkLst>
            <pc:docMk/>
            <pc:sldMk cId="1713862984" sldId="261"/>
            <ac:spMk id="11" creationId="{B7CB7146-3C7C-F90C-F39E-C69B3945872C}"/>
          </ac:spMkLst>
        </pc:spChg>
        <pc:spChg chg="add mod">
          <ac:chgData name="Genevieve Anderson" userId="c81fe56c-2147-4c7f-9965-fc16d7dbd101" providerId="ADAL" clId="{A10D15A4-B362-485E-8461-9A4933D5509D}" dt="2023-05-17T19:49:45.367" v="2579" actId="1036"/>
          <ac:spMkLst>
            <pc:docMk/>
            <pc:sldMk cId="1713862984" sldId="261"/>
            <ac:spMk id="12" creationId="{7DA8F557-66C1-01B0-D471-C0B5EBCFE6CE}"/>
          </ac:spMkLst>
        </pc:spChg>
        <pc:spChg chg="add mod">
          <ac:chgData name="Genevieve Anderson" userId="c81fe56c-2147-4c7f-9965-fc16d7dbd101" providerId="ADAL" clId="{A10D15A4-B362-485E-8461-9A4933D5509D}" dt="2023-05-17T19:49:50.830" v="2580" actId="14100"/>
          <ac:spMkLst>
            <pc:docMk/>
            <pc:sldMk cId="1713862984" sldId="261"/>
            <ac:spMk id="13" creationId="{461AFA6C-7906-1119-A38C-2095B7CBE70E}"/>
          </ac:spMkLst>
        </pc:spChg>
        <pc:graphicFrameChg chg="del">
          <ac:chgData name="Genevieve Anderson" userId="c81fe56c-2147-4c7f-9965-fc16d7dbd101" providerId="ADAL" clId="{A10D15A4-B362-485E-8461-9A4933D5509D}" dt="2023-05-17T19:38:21.602" v="2015" actId="478"/>
          <ac:graphicFrameMkLst>
            <pc:docMk/>
            <pc:sldMk cId="1713862984" sldId="261"/>
            <ac:graphicFrameMk id="2" creationId="{224018C3-59BD-FB61-775F-3985A8F212C9}"/>
          </ac:graphicFrameMkLst>
        </pc:graphicFrameChg>
        <pc:graphicFrameChg chg="add mod modGraphic">
          <ac:chgData name="Genevieve Anderson" userId="c81fe56c-2147-4c7f-9965-fc16d7dbd101" providerId="ADAL" clId="{A10D15A4-B362-485E-8461-9A4933D5509D}" dt="2023-05-17T19:49:22.147" v="2535" actId="1035"/>
          <ac:graphicFrameMkLst>
            <pc:docMk/>
            <pc:sldMk cId="1713862984" sldId="261"/>
            <ac:graphicFrameMk id="5" creationId="{26563C7F-B000-77CE-E347-B77C6DBA8DB8}"/>
          </ac:graphicFrameMkLst>
        </pc:graphicFrameChg>
        <pc:graphicFrameChg chg="add mod modGraphic">
          <ac:chgData name="Genevieve Anderson" userId="c81fe56c-2147-4c7f-9965-fc16d7dbd101" providerId="ADAL" clId="{A10D15A4-B362-485E-8461-9A4933D5509D}" dt="2023-05-17T19:49:35.960" v="2553" actId="1035"/>
          <ac:graphicFrameMkLst>
            <pc:docMk/>
            <pc:sldMk cId="1713862984" sldId="261"/>
            <ac:graphicFrameMk id="9" creationId="{BD45DB82-3D32-8E50-633B-1B59E2AD8EDD}"/>
          </ac:graphicFrameMkLst>
        </pc:graphicFrameChg>
      </pc:sldChg>
      <pc:sldChg chg="delSp modSp del mod">
        <pc:chgData name="Genevieve Anderson" userId="c81fe56c-2147-4c7f-9965-fc16d7dbd101" providerId="ADAL" clId="{A10D15A4-B362-485E-8461-9A4933D5509D}" dt="2023-05-17T19:50:26.336" v="2581" actId="2696"/>
        <pc:sldMkLst>
          <pc:docMk/>
          <pc:sldMk cId="494491645" sldId="262"/>
        </pc:sldMkLst>
        <pc:spChg chg="mod">
          <ac:chgData name="Genevieve Anderson" userId="c81fe56c-2147-4c7f-9965-fc16d7dbd101" providerId="ADAL" clId="{A10D15A4-B362-485E-8461-9A4933D5509D}" dt="2023-05-17T19:15:50.492" v="1287"/>
          <ac:spMkLst>
            <pc:docMk/>
            <pc:sldMk cId="494491645" sldId="262"/>
            <ac:spMk id="7" creationId="{09BBCF96-F469-BA50-715A-20E71678843A}"/>
          </ac:spMkLst>
        </pc:spChg>
        <pc:spChg chg="del">
          <ac:chgData name="Genevieve Anderson" userId="c81fe56c-2147-4c7f-9965-fc16d7dbd101" providerId="ADAL" clId="{A10D15A4-B362-485E-8461-9A4933D5509D}" dt="2023-05-17T19:40:32.791" v="2060" actId="21"/>
          <ac:spMkLst>
            <pc:docMk/>
            <pc:sldMk cId="494491645" sldId="262"/>
            <ac:spMk id="11" creationId="{B5B8BD9D-C2E2-E98A-DE15-29971EA16B58}"/>
          </ac:spMkLst>
        </pc:spChg>
        <pc:spChg chg="del">
          <ac:chgData name="Genevieve Anderson" userId="c81fe56c-2147-4c7f-9965-fc16d7dbd101" providerId="ADAL" clId="{A10D15A4-B362-485E-8461-9A4933D5509D}" dt="2023-05-17T19:43:54.197" v="2361" actId="21"/>
          <ac:spMkLst>
            <pc:docMk/>
            <pc:sldMk cId="494491645" sldId="262"/>
            <ac:spMk id="12" creationId="{6C055862-FAEB-4A6F-5D24-E54E07EACCCA}"/>
          </ac:spMkLst>
        </pc:spChg>
        <pc:spChg chg="del">
          <ac:chgData name="Genevieve Anderson" userId="c81fe56c-2147-4c7f-9965-fc16d7dbd101" providerId="ADAL" clId="{A10D15A4-B362-485E-8461-9A4933D5509D}" dt="2023-05-17T19:45:28.020" v="2425" actId="21"/>
          <ac:spMkLst>
            <pc:docMk/>
            <pc:sldMk cId="494491645" sldId="262"/>
            <ac:spMk id="13" creationId="{1A4CE944-7313-A5D2-B0D7-4A1F73803A74}"/>
          </ac:spMkLst>
        </pc:spChg>
        <pc:spChg chg="del">
          <ac:chgData name="Genevieve Anderson" userId="c81fe56c-2147-4c7f-9965-fc16d7dbd101" providerId="ADAL" clId="{A10D15A4-B362-485E-8461-9A4933D5509D}" dt="2023-05-17T19:45:28.020" v="2425" actId="21"/>
          <ac:spMkLst>
            <pc:docMk/>
            <pc:sldMk cId="494491645" sldId="262"/>
            <ac:spMk id="14" creationId="{1490323C-6AE1-7C1C-095D-F3017FCCE2F7}"/>
          </ac:spMkLst>
        </pc:spChg>
        <pc:graphicFrameChg chg="del">
          <ac:chgData name="Genevieve Anderson" userId="c81fe56c-2147-4c7f-9965-fc16d7dbd101" providerId="ADAL" clId="{A10D15A4-B362-485E-8461-9A4933D5509D}" dt="2023-05-17T19:40:32.791" v="2060" actId="21"/>
          <ac:graphicFrameMkLst>
            <pc:docMk/>
            <pc:sldMk cId="494491645" sldId="262"/>
            <ac:graphicFrameMk id="2" creationId="{5DB136F2-FED7-6B42-D125-193227158789}"/>
          </ac:graphicFrameMkLst>
        </pc:graphicFrameChg>
        <pc:graphicFrameChg chg="del">
          <ac:chgData name="Genevieve Anderson" userId="c81fe56c-2147-4c7f-9965-fc16d7dbd101" providerId="ADAL" clId="{A10D15A4-B362-485E-8461-9A4933D5509D}" dt="2023-05-17T19:43:54.197" v="2361" actId="21"/>
          <ac:graphicFrameMkLst>
            <pc:docMk/>
            <pc:sldMk cId="494491645" sldId="262"/>
            <ac:graphicFrameMk id="10" creationId="{B43BC8AC-DB28-5B44-BE2B-DE7E5030E5DD}"/>
          </ac:graphicFrameMkLst>
        </pc:graphicFrameChg>
      </pc:sldChg>
      <pc:sldChg chg="addSp delSp modSp mod">
        <pc:chgData name="Genevieve Anderson" userId="c81fe56c-2147-4c7f-9965-fc16d7dbd101" providerId="ADAL" clId="{A10D15A4-B362-485E-8461-9A4933D5509D}" dt="2023-05-17T19:56:45.636" v="2863" actId="20577"/>
        <pc:sldMkLst>
          <pc:docMk/>
          <pc:sldMk cId="4106822005" sldId="263"/>
        </pc:sldMkLst>
        <pc:spChg chg="add mod">
          <ac:chgData name="Genevieve Anderson" userId="c81fe56c-2147-4c7f-9965-fc16d7dbd101" providerId="ADAL" clId="{A10D15A4-B362-485E-8461-9A4933D5509D}" dt="2023-05-17T19:53:56.687" v="2705" actId="1076"/>
          <ac:spMkLst>
            <pc:docMk/>
            <pc:sldMk cId="4106822005" sldId="263"/>
            <ac:spMk id="4" creationId="{A2BD2353-FFEB-DD01-D0EC-69C1AF0618EB}"/>
          </ac:spMkLst>
        </pc:spChg>
        <pc:spChg chg="add mod">
          <ac:chgData name="Genevieve Anderson" userId="c81fe56c-2147-4c7f-9965-fc16d7dbd101" providerId="ADAL" clId="{A10D15A4-B362-485E-8461-9A4933D5509D}" dt="2023-05-17T19:56:45.636" v="2863" actId="20577"/>
          <ac:spMkLst>
            <pc:docMk/>
            <pc:sldMk cId="4106822005" sldId="263"/>
            <ac:spMk id="5" creationId="{F93F329A-DF6A-C4FE-F572-88C744D997C7}"/>
          </ac:spMkLst>
        </pc:spChg>
        <pc:spChg chg="mod">
          <ac:chgData name="Genevieve Anderson" userId="c81fe56c-2147-4c7f-9965-fc16d7dbd101" providerId="ADAL" clId="{A10D15A4-B362-485E-8461-9A4933D5509D}" dt="2023-05-17T19:15:57.173" v="1288"/>
          <ac:spMkLst>
            <pc:docMk/>
            <pc:sldMk cId="4106822005" sldId="263"/>
            <ac:spMk id="8" creationId="{BC9ABD90-5708-D636-5088-7D66CB6B9286}"/>
          </ac:spMkLst>
        </pc:spChg>
        <pc:spChg chg="mod">
          <ac:chgData name="Genevieve Anderson" userId="c81fe56c-2147-4c7f-9965-fc16d7dbd101" providerId="ADAL" clId="{A10D15A4-B362-485E-8461-9A4933D5509D}" dt="2023-05-17T19:51:43.035" v="2589" actId="14100"/>
          <ac:spMkLst>
            <pc:docMk/>
            <pc:sldMk cId="4106822005" sldId="263"/>
            <ac:spMk id="13" creationId="{F5C3B9E6-CB19-3D62-3B97-8BAEC0B63B1A}"/>
          </ac:spMkLst>
        </pc:spChg>
        <pc:spChg chg="mod">
          <ac:chgData name="Genevieve Anderson" userId="c81fe56c-2147-4c7f-9965-fc16d7dbd101" providerId="ADAL" clId="{A10D15A4-B362-485E-8461-9A4933D5509D}" dt="2023-05-17T19:51:50.753" v="2607" actId="1035"/>
          <ac:spMkLst>
            <pc:docMk/>
            <pc:sldMk cId="4106822005" sldId="263"/>
            <ac:spMk id="14" creationId="{D0C8AE89-A542-BD73-93EF-FA252FF618DA}"/>
          </ac:spMkLst>
        </pc:spChg>
        <pc:spChg chg="mod">
          <ac:chgData name="Genevieve Anderson" userId="c81fe56c-2147-4c7f-9965-fc16d7dbd101" providerId="ADAL" clId="{A10D15A4-B362-485E-8461-9A4933D5509D}" dt="2023-05-17T19:52:19.793" v="2609" actId="14100"/>
          <ac:spMkLst>
            <pc:docMk/>
            <pc:sldMk cId="4106822005" sldId="263"/>
            <ac:spMk id="15" creationId="{F77296E6-35C4-878C-7213-5571EDA0FDA5}"/>
          </ac:spMkLst>
        </pc:spChg>
        <pc:spChg chg="mod">
          <ac:chgData name="Genevieve Anderson" userId="c81fe56c-2147-4c7f-9965-fc16d7dbd101" providerId="ADAL" clId="{A10D15A4-B362-485E-8461-9A4933D5509D}" dt="2023-05-17T19:52:34.132" v="2649" actId="1035"/>
          <ac:spMkLst>
            <pc:docMk/>
            <pc:sldMk cId="4106822005" sldId="263"/>
            <ac:spMk id="16" creationId="{3CB1F3FE-FA7D-6279-C911-E726DE98E2F6}"/>
          </ac:spMkLst>
        </pc:spChg>
        <pc:spChg chg="mod">
          <ac:chgData name="Genevieve Anderson" userId="c81fe56c-2147-4c7f-9965-fc16d7dbd101" providerId="ADAL" clId="{A10D15A4-B362-485E-8461-9A4933D5509D}" dt="2023-05-17T19:53:27.991" v="2702" actId="14100"/>
          <ac:spMkLst>
            <pc:docMk/>
            <pc:sldMk cId="4106822005" sldId="263"/>
            <ac:spMk id="17" creationId="{223E0D0F-C232-BE13-3DC6-8392AF7A5DF3}"/>
          </ac:spMkLst>
        </pc:spChg>
        <pc:graphicFrameChg chg="del mod modGraphic">
          <ac:chgData name="Genevieve Anderson" userId="c81fe56c-2147-4c7f-9965-fc16d7dbd101" providerId="ADAL" clId="{A10D15A4-B362-485E-8461-9A4933D5509D}" dt="2023-05-17T19:53:21.002" v="2700" actId="478"/>
          <ac:graphicFrameMkLst>
            <pc:docMk/>
            <pc:sldMk cId="4106822005" sldId="263"/>
            <ac:graphicFrameMk id="3" creationId="{36881BB0-64A3-2A43-25B3-4F6435CA886C}"/>
          </ac:graphicFrameMkLst>
        </pc:graphicFrameChg>
        <pc:graphicFrameChg chg="mod">
          <ac:chgData name="Genevieve Anderson" userId="c81fe56c-2147-4c7f-9965-fc16d7dbd101" providerId="ADAL" clId="{A10D15A4-B362-485E-8461-9A4933D5509D}" dt="2023-05-17T19:51:50.753" v="2607" actId="1035"/>
          <ac:graphicFrameMkLst>
            <pc:docMk/>
            <pc:sldMk cId="4106822005" sldId="263"/>
            <ac:graphicFrameMk id="10" creationId="{B43BC8AC-DB28-5B44-BE2B-DE7E5030E5DD}"/>
          </ac:graphicFrameMkLst>
        </pc:graphicFrameChg>
      </pc:sldChg>
      <pc:sldChg chg="addSp delSp modSp mod">
        <pc:chgData name="Genevieve Anderson" userId="c81fe56c-2147-4c7f-9965-fc16d7dbd101" providerId="ADAL" clId="{A10D15A4-B362-485E-8461-9A4933D5509D}" dt="2023-05-17T19:58:01.569" v="3051" actId="2165"/>
        <pc:sldMkLst>
          <pc:docMk/>
          <pc:sldMk cId="3707277178" sldId="266"/>
        </pc:sldMkLst>
        <pc:spChg chg="add del">
          <ac:chgData name="Genevieve Anderson" userId="c81fe56c-2147-4c7f-9965-fc16d7dbd101" providerId="ADAL" clId="{A10D15A4-B362-485E-8461-9A4933D5509D}" dt="2023-05-17T19:57:24.662" v="2928" actId="22"/>
          <ac:spMkLst>
            <pc:docMk/>
            <pc:sldMk cId="3707277178" sldId="266"/>
            <ac:spMk id="3" creationId="{58F0DAB2-235A-7FD8-CCDF-5A7ECB0782C2}"/>
          </ac:spMkLst>
        </pc:spChg>
        <pc:spChg chg="del">
          <ac:chgData name="Genevieve Anderson" userId="c81fe56c-2147-4c7f-9965-fc16d7dbd101" providerId="ADAL" clId="{A10D15A4-B362-485E-8461-9A4933D5509D}" dt="2023-05-17T19:56:53.102" v="2864" actId="478"/>
          <ac:spMkLst>
            <pc:docMk/>
            <pc:sldMk cId="3707277178" sldId="266"/>
            <ac:spMk id="5" creationId="{7954CA14-D3B4-7D78-0CE5-32CD6889C62A}"/>
          </ac:spMkLst>
        </pc:spChg>
        <pc:spChg chg="del mod">
          <ac:chgData name="Genevieve Anderson" userId="c81fe56c-2147-4c7f-9965-fc16d7dbd101" providerId="ADAL" clId="{A10D15A4-B362-485E-8461-9A4933D5509D}" dt="2023-05-17T19:56:56.253" v="2866" actId="478"/>
          <ac:spMkLst>
            <pc:docMk/>
            <pc:sldMk cId="3707277178" sldId="266"/>
            <ac:spMk id="7" creationId="{84B684A8-32F8-1ADE-1E9A-9F98A7E8159E}"/>
          </ac:spMkLst>
        </pc:spChg>
        <pc:spChg chg="mod">
          <ac:chgData name="Genevieve Anderson" userId="c81fe56c-2147-4c7f-9965-fc16d7dbd101" providerId="ADAL" clId="{A10D15A4-B362-485E-8461-9A4933D5509D}" dt="2023-05-17T19:57:10.902" v="2926" actId="1035"/>
          <ac:spMkLst>
            <pc:docMk/>
            <pc:sldMk cId="3707277178" sldId="266"/>
            <ac:spMk id="8" creationId="{E76F184B-C9A0-FA4C-4CCD-7F821E870879}"/>
          </ac:spMkLst>
        </pc:spChg>
        <pc:spChg chg="mod">
          <ac:chgData name="Genevieve Anderson" userId="c81fe56c-2147-4c7f-9965-fc16d7dbd101" providerId="ADAL" clId="{A10D15A4-B362-485E-8461-9A4933D5509D}" dt="2023-05-17T19:16:03.852" v="1289"/>
          <ac:spMkLst>
            <pc:docMk/>
            <pc:sldMk cId="3707277178" sldId="266"/>
            <ac:spMk id="10" creationId="{87B1CED8-6EF5-EAE3-F546-8DF8CCE77680}"/>
          </ac:spMkLst>
        </pc:spChg>
        <pc:graphicFrameChg chg="mod">
          <ac:chgData name="Genevieve Anderson" userId="c81fe56c-2147-4c7f-9965-fc16d7dbd101" providerId="ADAL" clId="{A10D15A4-B362-485E-8461-9A4933D5509D}" dt="2023-05-17T19:57:10.902" v="2926" actId="1035"/>
          <ac:graphicFrameMkLst>
            <pc:docMk/>
            <pc:sldMk cId="3707277178" sldId="266"/>
            <ac:graphicFrameMk id="4" creationId="{D0AFB325-ED85-2368-18C9-54DDB5CF2308}"/>
          </ac:graphicFrameMkLst>
        </pc:graphicFrameChg>
        <pc:graphicFrameChg chg="add mod modGraphic">
          <ac:chgData name="Genevieve Anderson" userId="c81fe56c-2147-4c7f-9965-fc16d7dbd101" providerId="ADAL" clId="{A10D15A4-B362-485E-8461-9A4933D5509D}" dt="2023-05-17T19:58:01.569" v="3051" actId="2165"/>
          <ac:graphicFrameMkLst>
            <pc:docMk/>
            <pc:sldMk cId="3707277178" sldId="266"/>
            <ac:graphicFrameMk id="6" creationId="{64077F5C-3C80-AE20-DABA-1833936E4296}"/>
          </ac:graphicFrameMkLst>
        </pc:graphicFrameChg>
        <pc:graphicFrameChg chg="mod">
          <ac:chgData name="Genevieve Anderson" userId="c81fe56c-2147-4c7f-9965-fc16d7dbd101" providerId="ADAL" clId="{A10D15A4-B362-485E-8461-9A4933D5509D}" dt="2023-05-17T19:57:10.902" v="2926" actId="1035"/>
          <ac:graphicFrameMkLst>
            <pc:docMk/>
            <pc:sldMk cId="3707277178" sldId="266"/>
            <ac:graphicFrameMk id="9" creationId="{B81E11FF-CFBE-82A9-8002-B49A42EF2512}"/>
          </ac:graphicFrameMkLst>
        </pc:graphicFrameChg>
      </pc:sldChg>
      <pc:sldChg chg="modSp mod">
        <pc:chgData name="Genevieve Anderson" userId="c81fe56c-2147-4c7f-9965-fc16d7dbd101" providerId="ADAL" clId="{A10D15A4-B362-485E-8461-9A4933D5509D}" dt="2023-05-17T19:58:54.969" v="3250" actId="1035"/>
        <pc:sldMkLst>
          <pc:docMk/>
          <pc:sldMk cId="1448884588" sldId="267"/>
        </pc:sldMkLst>
        <pc:spChg chg="mod">
          <ac:chgData name="Genevieve Anderson" userId="c81fe56c-2147-4c7f-9965-fc16d7dbd101" providerId="ADAL" clId="{A10D15A4-B362-485E-8461-9A4933D5509D}" dt="2023-05-17T19:16:09.452" v="1290"/>
          <ac:spMkLst>
            <pc:docMk/>
            <pc:sldMk cId="1448884588" sldId="267"/>
            <ac:spMk id="6" creationId="{ECFBC1DF-68C6-A5AE-82F4-36D2DEA9AD5B}"/>
          </ac:spMkLst>
        </pc:spChg>
        <pc:spChg chg="mod">
          <ac:chgData name="Genevieve Anderson" userId="c81fe56c-2147-4c7f-9965-fc16d7dbd101" providerId="ADAL" clId="{A10D15A4-B362-485E-8461-9A4933D5509D}" dt="2023-05-17T19:58:54.969" v="3250" actId="1035"/>
          <ac:spMkLst>
            <pc:docMk/>
            <pc:sldMk cId="1448884588" sldId="267"/>
            <ac:spMk id="11" creationId="{CE6246EB-76BA-C341-E6B0-E5CD6B35C7A3}"/>
          </ac:spMkLst>
        </pc:spChg>
        <pc:spChg chg="mod">
          <ac:chgData name="Genevieve Anderson" userId="c81fe56c-2147-4c7f-9965-fc16d7dbd101" providerId="ADAL" clId="{A10D15A4-B362-485E-8461-9A4933D5509D}" dt="2023-05-17T19:58:54.969" v="3250" actId="1035"/>
          <ac:spMkLst>
            <pc:docMk/>
            <pc:sldMk cId="1448884588" sldId="267"/>
            <ac:spMk id="12" creationId="{E36B0BEE-DDAA-81D7-3C81-300563A1FAE0}"/>
          </ac:spMkLst>
        </pc:spChg>
        <pc:graphicFrameChg chg="modGraphic">
          <ac:chgData name="Genevieve Anderson" userId="c81fe56c-2147-4c7f-9965-fc16d7dbd101" providerId="ADAL" clId="{A10D15A4-B362-485E-8461-9A4933D5509D}" dt="2023-05-17T19:58:19.910" v="3053" actId="113"/>
          <ac:graphicFrameMkLst>
            <pc:docMk/>
            <pc:sldMk cId="1448884588" sldId="267"/>
            <ac:graphicFrameMk id="7" creationId="{BD6E6572-0270-6616-7C8E-D26F2B3A8E2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2/15/2024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‹Nº›</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4</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‹Nº›</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2/15/2024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‹Nº›</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2/15/2024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‹Nº›</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2/15/2024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‹Nº›</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79976" y="2027041"/>
            <a:ext cx="7200900" cy="1828801"/>
          </a:xfrm>
        </p:spPr>
        <p:txBody>
          <a:bodyPr anchor="t"/>
          <a:lstStyle/>
          <a:p>
            <a:pPr marL="228600" indent="-228600" algn="just" defTabSz="228600">
              <a:buClr>
                <a:schemeClr val="accent3"/>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Rigidizador FC-40, Rigidizador FC-50, Rigidizador FC-100. A todos estos productos se les puede agregar tinte azul u otros tintes de calidad alimentaria para facilitar la cobertura e identificación.</a:t>
            </a:r>
          </a:p>
          <a:p>
            <a:pPr marL="228600" indent="-228600" algn="just" defTabSz="228600">
              <a:buClr>
                <a:schemeClr val="accent3"/>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Endurecedor líquido inorgánico.</a:t>
            </a:r>
          </a:p>
          <a:p>
            <a:pPr marL="228600" indent="-228600" algn="just" defTabSz="228600">
              <a:buClr>
                <a:schemeClr val="accent3"/>
              </a:buClr>
              <a:buFont typeface="+mj-lt"/>
              <a:buAutoNum type="alphaLcPeriod"/>
              <a:tabLst>
                <a:tab pos="118872" algn="l"/>
              </a:tabLst>
            </a:pPr>
            <a:r>
              <a:rPr lang="es-CO" sz="1000" b="1" dirty="0">
                <a:solidFill>
                  <a:schemeClr val="tx1"/>
                </a:solidFill>
              </a:rPr>
              <a:t>Uso recomendado del producto químico y restricciones de uso: </a:t>
            </a:r>
            <a:r>
              <a:rPr lang="es-CO" sz="1000" dirty="0">
                <a:solidFill>
                  <a:schemeClr val="tx1"/>
                </a:solidFill>
              </a:rPr>
              <a:t>Utilizado para aumentar la durabilidad y la resistencia a la erosión superficial de productos de fibra cerámica refractaria como mantas, módulos y placas. También se utiliza como revestimiento resistente a la erosión para superficies sometidas a gases calientes a alta velocidad. El producto tiene una temperatura máxima de </a:t>
            </a:r>
            <a:r>
              <a:rPr lang="es-CO" sz="1000" dirty="0" err="1">
                <a:solidFill>
                  <a:schemeClr val="tx1"/>
                </a:solidFill>
              </a:rPr>
              <a:t>1260°C</a:t>
            </a:r>
            <a:r>
              <a:rPr lang="es-CO" sz="1000" dirty="0">
                <a:solidFill>
                  <a:schemeClr val="tx1"/>
                </a:solidFill>
              </a:rPr>
              <a:t>. Debe protegerse contra la congelación a temperaturas &lt; </a:t>
            </a:r>
            <a:r>
              <a:rPr lang="es-CO" sz="1000" dirty="0" err="1">
                <a:solidFill>
                  <a:schemeClr val="tx1"/>
                </a:solidFill>
              </a:rPr>
              <a:t>0°C</a:t>
            </a:r>
            <a:r>
              <a:rPr lang="es-CO" sz="1000" dirty="0">
                <a:solidFill>
                  <a:schemeClr val="tx1"/>
                </a:solidFill>
              </a:rPr>
              <a:t>.</a:t>
            </a:r>
          </a:p>
          <a:p>
            <a:pPr marL="228600" indent="-228600" algn="just" defTabSz="228600">
              <a:buClr>
                <a:schemeClr val="accent3"/>
              </a:buClr>
              <a:buFont typeface="+mj-lt"/>
              <a:buAutoNum type="alphaLcPeriod"/>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a:t>
            </a:r>
            <a:r>
              <a:rPr lang="es-CO" sz="1000" dirty="0">
                <a:solidFill>
                  <a:schemeClr val="tx1"/>
                </a:solidFill>
              </a:rPr>
              <a:t> </a:t>
            </a:r>
            <a:r>
              <a:rPr lang="es-CO" sz="1000" dirty="0" err="1">
                <a:solidFill>
                  <a:schemeClr val="tx1"/>
                </a:solidFill>
              </a:rPr>
              <a:t>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3"/>
              </a:buClr>
              <a:buFont typeface="+mj-lt"/>
              <a:buAutoNum type="alphaLcPeriod"/>
              <a:tabLst>
                <a:tab pos="118872" algn="l"/>
              </a:tabLst>
            </a:pPr>
            <a:r>
              <a:rPr lang="es-CO" sz="1000" b="1" dirty="0">
                <a:solidFill>
                  <a:schemeClr val="tx1"/>
                </a:solidFill>
              </a:rPr>
              <a:t>Teléfono de emergencia: </a:t>
            </a:r>
            <a:r>
              <a:rPr lang="es-CO" sz="1000" dirty="0" err="1">
                <a:solidFill>
                  <a:schemeClr val="tx1"/>
                </a:solidFill>
              </a:rPr>
              <a:t>CHEMTREC</a:t>
            </a:r>
            <a:r>
              <a:rPr lang="es-CO" sz="1000" dirty="0">
                <a:solidFill>
                  <a:schemeClr val="tx1"/>
                </a:solidFill>
              </a:rPr>
              <a:t> prestará asistencia en caso de emergencias químicas 1-800-424-9300 </a:t>
            </a:r>
          </a:p>
          <a:p>
            <a:pPr lvl="0" algn="just"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r>
              <a:rPr lang="es-CO" sz="1200" dirty="0">
                <a:solidFill>
                  <a:schemeClr val="tx2"/>
                </a:solidFill>
              </a:rPr>
              <a:t>FDS FC PRODUCTOS RIGIDIZADORES 23 05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156866"/>
            <a:ext cx="7199888" cy="34623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 PRODUCTOS RIGIDIZADORES </a:t>
            </a:r>
            <a:r>
              <a:rPr lang="es-CO" sz="1600" dirty="0">
                <a:solidFill>
                  <a:schemeClr val="bg1"/>
                </a:solidFill>
              </a:rPr>
              <a:t>		      	          </a:t>
            </a:r>
            <a:r>
              <a:rPr lang="es-CO" sz="1400" dirty="0">
                <a:solidFill>
                  <a:schemeClr val="bg1"/>
                </a:solidFill>
              </a:rPr>
              <a:t>Fecha de vigencia: Enero 10 del 2019</a:t>
            </a:r>
          </a:p>
        </p:txBody>
      </p:sp>
      <p:sp>
        <p:nvSpPr>
          <p:cNvPr id="2" name="Rectangle 1">
            <a:extLst>
              <a:ext uri="{FF2B5EF4-FFF2-40B4-BE49-F238E27FC236}">
                <a16:creationId xmlns:a16="http://schemas.microsoft.com/office/drawing/2014/main" id="{FC27E18B-F55D-0B6B-1C39-4E246738F3BC}"/>
              </a:ext>
            </a:extLst>
          </p:cNvPr>
          <p:cNvSpPr/>
          <p:nvPr/>
        </p:nvSpPr>
        <p:spPr>
          <a:xfrm>
            <a:off x="300336" y="1604827"/>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0988" y="400714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6762" y="4429363"/>
            <a:ext cx="7200900" cy="94826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defTabSz="228600">
              <a:buClr>
                <a:schemeClr val="accent3"/>
              </a:buClr>
              <a:buFont typeface="+mj-lt"/>
              <a:buAutoNum type="alphaLcPeriod"/>
              <a:tabLst>
                <a:tab pos="118872" algn="l"/>
              </a:tabLst>
            </a:pPr>
            <a:r>
              <a:rPr lang="es-CO" sz="1000" b="1" dirty="0">
                <a:solidFill>
                  <a:schemeClr val="tx1"/>
                </a:solidFill>
              </a:rPr>
              <a:t>Clasificación de la sustancia: </a:t>
            </a:r>
            <a:br>
              <a:rPr lang="es-CO" sz="1000" b="1" dirty="0">
                <a:solidFill>
                  <a:schemeClr val="tx1"/>
                </a:solidFill>
              </a:rPr>
            </a:br>
            <a:r>
              <a:rPr lang="es-CO" sz="1000" dirty="0">
                <a:solidFill>
                  <a:schemeClr val="tx1"/>
                </a:solidFill>
              </a:rPr>
              <a:t>No clasificado según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 de EE. UU., </a:t>
            </a:r>
            <a:r>
              <a:rPr lang="es-CO" sz="1000" dirty="0" err="1">
                <a:solidFill>
                  <a:schemeClr val="tx1"/>
                </a:solidFill>
              </a:rPr>
              <a:t>WHMIS</a:t>
            </a:r>
            <a:r>
              <a:rPr lang="es-CO" sz="1000" dirty="0">
                <a:solidFill>
                  <a:schemeClr val="tx1"/>
                </a:solidFill>
              </a:rPr>
              <a:t> 2015 de Canadá, CLP de UE y </a:t>
            </a:r>
            <a:r>
              <a:rPr lang="es-CO" sz="1000" dirty="0" err="1">
                <a:solidFill>
                  <a:schemeClr val="tx1"/>
                </a:solidFill>
              </a:rPr>
              <a:t>GHS</a:t>
            </a:r>
            <a:r>
              <a:rPr lang="es-CO" sz="1000" dirty="0">
                <a:solidFill>
                  <a:schemeClr val="tx1"/>
                </a:solidFill>
              </a:rPr>
              <a:t>.</a:t>
            </a:r>
          </a:p>
          <a:p>
            <a:pPr marL="228600" indent="-228600" defTabSz="228600">
              <a:buClr>
                <a:schemeClr val="accent3"/>
              </a:buClr>
              <a:buFont typeface="+mj-lt"/>
              <a:buAutoNum type="alphaLcPeriod"/>
              <a:tabLst>
                <a:tab pos="118872" algn="l"/>
              </a:tabLst>
            </a:pPr>
            <a:r>
              <a:rPr lang="es-CO" sz="1000" b="1" dirty="0">
                <a:solidFill>
                  <a:schemeClr val="tx1"/>
                </a:solidFill>
              </a:rPr>
              <a:t>Palabra de advertencia, declaración(es) de peligro, símbolo y declaración(es) de precaución:</a:t>
            </a:r>
            <a:br>
              <a:rPr lang="es-CO" sz="1000" dirty="0">
                <a:solidFill>
                  <a:schemeClr val="tx1"/>
                </a:solidFill>
              </a:rPr>
            </a:br>
            <a:r>
              <a:rPr lang="es-CO" sz="1000" dirty="0">
                <a:solidFill>
                  <a:schemeClr val="tx1"/>
                </a:solidFill>
              </a:rPr>
              <a:t>No aplicable según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 de EE. UU., </a:t>
            </a:r>
            <a:r>
              <a:rPr lang="es-CO" sz="1000" dirty="0" err="1">
                <a:solidFill>
                  <a:schemeClr val="tx1"/>
                </a:solidFill>
              </a:rPr>
              <a:t>WHMIS</a:t>
            </a:r>
            <a:r>
              <a:rPr lang="es-CO" sz="1000" dirty="0">
                <a:solidFill>
                  <a:schemeClr val="tx1"/>
                </a:solidFill>
              </a:rPr>
              <a:t> 2015 de Canadá, CLP de la UE y </a:t>
            </a:r>
            <a:r>
              <a:rPr lang="es-CO" sz="1000" dirty="0" err="1">
                <a:solidFill>
                  <a:schemeClr val="tx1"/>
                </a:solidFill>
              </a:rPr>
              <a:t>GHS</a:t>
            </a:r>
            <a:r>
              <a:rPr lang="es-CO" sz="1000" dirty="0">
                <a:solidFill>
                  <a:schemeClr val="tx1"/>
                </a:solidFill>
              </a:rPr>
              <a:t>.</a:t>
            </a:r>
          </a:p>
          <a:p>
            <a:pPr algn="just" defTabSz="228600">
              <a:buClr>
                <a:schemeClr val="accent3"/>
              </a:buClr>
              <a:tabLst>
                <a:tab pos="118872" algn="l"/>
              </a:tabLst>
            </a:pPr>
            <a:r>
              <a:rPr lang="es-CO" sz="1000" b="1" dirty="0">
                <a:solidFill>
                  <a:schemeClr val="tx1"/>
                </a:solidFill>
              </a:rPr>
              <a:t>¡PRECAUCIÓN! </a:t>
            </a:r>
            <a:r>
              <a:rPr lang="es-CO" sz="1000" dirty="0">
                <a:solidFill>
                  <a:schemeClr val="tx1"/>
                </a:solidFill>
              </a:rPr>
              <a:t>Puede ser dañino si se ingiere. Puede causar irritación de la piel, los ojos y las vías respiratorias.</a:t>
            </a:r>
            <a:endParaRPr lang="es-CO" sz="1000"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5" name="Table 35">
            <a:extLst>
              <a:ext uri="{FF2B5EF4-FFF2-40B4-BE49-F238E27FC236}">
                <a16:creationId xmlns:a16="http://schemas.microsoft.com/office/drawing/2014/main" id="{B8DF6109-03CF-9145-E06C-2655088BED6E}"/>
              </a:ext>
            </a:extLst>
          </p:cNvPr>
          <p:cNvGraphicFramePr>
            <a:graphicFrameLocks/>
          </p:cNvGraphicFramePr>
          <p:nvPr>
            <p:extLst>
              <p:ext uri="{D42A27DB-BD31-4B8C-83A1-F6EECF244321}">
                <p14:modId xmlns:p14="http://schemas.microsoft.com/office/powerpoint/2010/main" val="655595339"/>
              </p:ext>
            </p:extLst>
          </p:nvPr>
        </p:nvGraphicFramePr>
        <p:xfrm>
          <a:off x="293549" y="6036806"/>
          <a:ext cx="7205663" cy="948265"/>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NÚMERO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Agua</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7732-18-5</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60 a 80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Sílice (amorfa)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20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Colorante de grado alimentario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Varios</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 0.1</a:t>
                      </a:r>
                      <a:br>
                        <a:rPr lang="es-CO" sz="800" noProof="0" dirty="0"/>
                      </a:br>
                      <a:r>
                        <a:rPr lang="es-CO" sz="800" noProof="0" dirty="0"/>
                        <a:t>[Componente opcional]</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7" name="Rectangle 6">
            <a:extLst>
              <a:ext uri="{FF2B5EF4-FFF2-40B4-BE49-F238E27FC236}">
                <a16:creationId xmlns:a16="http://schemas.microsoft.com/office/drawing/2014/main" id="{B8C91AB5-B674-B85C-E908-FFE0AEDE1B2C}"/>
              </a:ext>
            </a:extLst>
          </p:cNvPr>
          <p:cNvSpPr/>
          <p:nvPr/>
        </p:nvSpPr>
        <p:spPr>
          <a:xfrm>
            <a:off x="287774" y="555476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3. COMPOSICIÓN / INFORMACIÓN SOBRE LOS INGREDIENTES</a:t>
            </a:r>
          </a:p>
        </p:txBody>
      </p:sp>
      <p:sp>
        <p:nvSpPr>
          <p:cNvPr id="9" name="Text Placeholder 25">
            <a:extLst>
              <a:ext uri="{FF2B5EF4-FFF2-40B4-BE49-F238E27FC236}">
                <a16:creationId xmlns:a16="http://schemas.microsoft.com/office/drawing/2014/main" id="{C639C4C1-475E-BDF5-0723-D4CB6D0591ED}"/>
              </a:ext>
            </a:extLst>
          </p:cNvPr>
          <p:cNvSpPr txBox="1">
            <a:spLocks/>
          </p:cNvSpPr>
          <p:nvPr/>
        </p:nvSpPr>
        <p:spPr>
          <a:xfrm>
            <a:off x="293549" y="7686036"/>
            <a:ext cx="7200900" cy="190881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3"/>
              </a:buClr>
              <a:buFont typeface="+mj-lt"/>
              <a:buAutoNum type="alphaLcPeriod"/>
              <a:tabLst>
                <a:tab pos="118872" algn="l"/>
              </a:tabLst>
            </a:pPr>
            <a:r>
              <a:rPr lang="es-CO" sz="1000" b="1" dirty="0">
                <a:solidFill>
                  <a:schemeClr val="tx1"/>
                </a:solidFill>
              </a:rPr>
              <a:t>Medidas de primeros auxilios por vía de exposición: </a:t>
            </a:r>
          </a:p>
          <a:p>
            <a:pPr marL="539750" lvl="1" indent="-177800" algn="just" defTabSz="358775">
              <a:spcBef>
                <a:spcPts val="0"/>
              </a:spcBef>
              <a:buClr>
                <a:schemeClr val="accent3"/>
              </a:buClr>
              <a:buFont typeface="Wingdings" panose="05000000000000000000" pitchFamily="2" charset="2"/>
              <a:buChar char="§"/>
              <a:tabLst>
                <a:tab pos="118872" algn="l"/>
              </a:tabLst>
            </a:pPr>
            <a:r>
              <a:rPr lang="es-CO" sz="1000" u="sng" dirty="0">
                <a:latin typeface="+mj-lt"/>
              </a:rPr>
              <a:t>Piel: </a:t>
            </a:r>
            <a:r>
              <a:rPr lang="es-CO" sz="1000" dirty="0">
                <a:latin typeface="+mj-lt"/>
              </a:rPr>
              <a:t>La manipulación de este material puede generar una leve irritación mecánica temporal de la piel. Si esto ocurre, enjuagar las zonas afectadas con agua y lavar suavemente. No frote ni rasque la piel expuesta.</a:t>
            </a:r>
          </a:p>
          <a:p>
            <a:pPr marL="539750" lvl="1" indent="-177800" algn="just" defTabSz="358775">
              <a:spcBef>
                <a:spcPts val="0"/>
              </a:spcBef>
              <a:buClr>
                <a:schemeClr val="accent3"/>
              </a:buClr>
              <a:buFont typeface="Wingdings" panose="05000000000000000000" pitchFamily="2" charset="2"/>
              <a:buChar char="§"/>
              <a:tabLst>
                <a:tab pos="118872" algn="l"/>
              </a:tabLst>
            </a:pPr>
            <a:r>
              <a:rPr lang="es-CO" sz="1000" u="sng" dirty="0">
                <a:latin typeface="+mj-lt"/>
              </a:rPr>
              <a:t>Ojos: </a:t>
            </a:r>
            <a:r>
              <a:rPr lang="es-CO" sz="1000" dirty="0">
                <a:latin typeface="+mj-lt"/>
              </a:rPr>
              <a:t>En caso de contacto con los ojos, enjuagar abundantemente con agua; Tener disponible un baño para ojos. No se frote los ojos. </a:t>
            </a:r>
          </a:p>
          <a:p>
            <a:pPr marL="539750" lvl="1" indent="-177800" algn="just" defTabSz="358775">
              <a:spcBef>
                <a:spcPts val="0"/>
              </a:spcBef>
              <a:buClr>
                <a:schemeClr val="accent3"/>
              </a:buClr>
              <a:buFont typeface="Wingdings" panose="05000000000000000000" pitchFamily="2" charset="2"/>
              <a:buChar char="§"/>
              <a:tabLst>
                <a:tab pos="118872" algn="l"/>
              </a:tabLst>
            </a:pPr>
            <a:r>
              <a:rPr lang="es-CO" sz="1000" u="sng" dirty="0">
                <a:latin typeface="+mj-lt"/>
              </a:rPr>
              <a:t>Nariz y garganta: </a:t>
            </a:r>
            <a:r>
              <a:rPr lang="es-CO" sz="1000" dirty="0">
                <a:latin typeface="+mj-lt"/>
              </a:rPr>
              <a:t>si se irritan, vaya a un área libre de polvo, beba agua y suénese la nariz. Si los síntomas persisten, busque atención médica.</a:t>
            </a:r>
          </a:p>
          <a:p>
            <a:pPr marL="228600" indent="-228600" algn="just" defTabSz="228600">
              <a:buClr>
                <a:schemeClr val="accent3"/>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irritación mecánica leve en la piel, los ojos y el sistema respiratorio superior. Estos efectos suelen ser temporales.</a:t>
            </a:r>
          </a:p>
          <a:p>
            <a:pPr marL="228600" indent="-228600" algn="just" defTabSz="228600">
              <a:spcBef>
                <a:spcPts val="0"/>
              </a:spcBef>
              <a:buClr>
                <a:schemeClr val="accent3"/>
              </a:buClr>
              <a:buFont typeface="+mj-lt"/>
              <a:buAutoNum type="alphaLcPeriod"/>
              <a:tabLst>
                <a:tab pos="118872" algn="l"/>
              </a:tabLst>
            </a:pPr>
            <a:endParaRPr lang="es-CO" sz="1000" b="1" dirty="0">
              <a:solidFill>
                <a:schemeClr val="tx1"/>
              </a:solidFill>
            </a:endParaRPr>
          </a:p>
          <a:p>
            <a:pPr algn="just" defTabSz="228600">
              <a:spcBef>
                <a:spcPts val="0"/>
              </a:spcBef>
              <a:buClr>
                <a:schemeClr val="accent3"/>
              </a:buClr>
              <a:tabLst>
                <a:tab pos="118872" algn="l"/>
              </a:tabLst>
            </a:pPr>
            <a:r>
              <a:rPr lang="es-CO" sz="1000" b="1" dirty="0">
                <a:solidFill>
                  <a:schemeClr val="tx1"/>
                </a:solidFill>
              </a:rPr>
              <a:t>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dirty="0">
              <a:solidFill>
                <a:srgbClr val="0F1919"/>
              </a:solidFill>
            </a:endParaRPr>
          </a:p>
          <a:p>
            <a:pPr algn="just" defTabSz="320040">
              <a:tabLst>
                <a:tab pos="118872" algn="l"/>
              </a:tabLst>
            </a:pPr>
            <a:endParaRPr lang="es-CO" sz="1000" b="1" dirty="0">
              <a:solidFill>
                <a:srgbClr val="0F1919"/>
              </a:solidFill>
            </a:endParaRPr>
          </a:p>
        </p:txBody>
      </p:sp>
      <p:sp>
        <p:nvSpPr>
          <p:cNvPr id="10" name="Rectangle 9">
            <a:extLst>
              <a:ext uri="{FF2B5EF4-FFF2-40B4-BE49-F238E27FC236}">
                <a16:creationId xmlns:a16="http://schemas.microsoft.com/office/drawing/2014/main" id="{2C33B7EC-1B1A-37DB-9845-A302DEDFF0E9}"/>
              </a:ext>
            </a:extLst>
          </p:cNvPr>
          <p:cNvSpPr/>
          <p:nvPr/>
        </p:nvSpPr>
        <p:spPr>
          <a:xfrm>
            <a:off x="300336" y="724280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4. MEDIDAS DE PRIMEROS AUXILIOS</a:t>
            </a:r>
          </a:p>
        </p:txBody>
      </p:sp>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 RIGIDIZER PRODUCTS 23 05 </a:t>
            </a:r>
          </a:p>
          <a:p>
            <a:endParaRPr lang="en-US" sz="1200" dirty="0">
              <a:solidFill>
                <a:schemeClr val="tx2"/>
              </a:solidFill>
            </a:endParaRPr>
          </a:p>
          <a:p>
            <a:endParaRPr lang="en-US" sz="1200" dirty="0">
              <a:solidFill>
                <a:schemeClr val="tx2"/>
              </a:solidFill>
            </a:endParaRPr>
          </a:p>
        </p:txBody>
      </p:sp>
      <p:sp>
        <p:nvSpPr>
          <p:cNvPr id="10" name="Rectangle 9">
            <a:extLst>
              <a:ext uri="{FF2B5EF4-FFF2-40B4-BE49-F238E27FC236}">
                <a16:creationId xmlns:a16="http://schemas.microsoft.com/office/drawing/2014/main" id="{920E125C-6618-06CB-F2C0-C6EEC17988C0}"/>
              </a:ext>
            </a:extLst>
          </p:cNvPr>
          <p:cNvSpPr/>
          <p:nvPr/>
        </p:nvSpPr>
        <p:spPr>
          <a:xfrm>
            <a:off x="285750" y="112192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77952" y="1565402"/>
            <a:ext cx="7200900" cy="128040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Utilice un agente extintor adecuado para los materiales combustibles circundantes.</a:t>
            </a:r>
          </a:p>
          <a:p>
            <a:pPr marL="228600" indent="-228600" algn="just" defTabSz="228600">
              <a:buClr>
                <a:schemeClr val="accent3"/>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El producto es un producto no combustible; la clase de reacción al fuego es cero. El envase y los materiales circundantes pueden ser combustibles.</a:t>
            </a:r>
            <a:endParaRPr lang="es-CO" sz="1000" dirty="0">
              <a:solidFill>
                <a:srgbClr val="0F1919"/>
              </a:solidFill>
            </a:endParaRPr>
          </a:p>
          <a:p>
            <a:pPr marL="228600" indent="-228600" algn="just" defTabSz="320040">
              <a:buClr>
                <a:schemeClr val="accent3"/>
              </a:buClr>
              <a:buFont typeface="+mj-lt"/>
              <a:buAutoNum type="alphaLcPeriod"/>
              <a:tabLst>
                <a:tab pos="118872" algn="l"/>
              </a:tabLst>
            </a:pPr>
            <a:r>
              <a:rPr lang="es-CO" sz="1000" b="1" dirty="0">
                <a:solidFill>
                  <a:schemeClr val="tx1"/>
                </a:solidFill>
              </a:rPr>
              <a:t>Equipo de protección especial y precauciones para los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 </a:t>
            </a:r>
            <a:r>
              <a:rPr lang="es-CO" sz="1000" dirty="0">
                <a:solidFill>
                  <a:schemeClr val="tx1"/>
                </a:solidFill>
                <a:latin typeface="+mj-lt"/>
              </a:rPr>
              <a:t>0 		</a:t>
            </a:r>
            <a:r>
              <a:rPr lang="es-CO" sz="1000" b="1" dirty="0">
                <a:solidFill>
                  <a:schemeClr val="tx1"/>
                </a:solidFill>
                <a:latin typeface="+mj-lt"/>
              </a:rPr>
              <a:t>Salud:</a:t>
            </a:r>
            <a:r>
              <a:rPr lang="es-CO" sz="1000" dirty="0">
                <a:solidFill>
                  <a:schemeClr val="tx1"/>
                </a:solidFill>
                <a:latin typeface="+mj-lt"/>
              </a:rPr>
              <a:t> 1 		</a:t>
            </a:r>
            <a:r>
              <a:rPr lang="es-CO" sz="1000" b="1" dirty="0">
                <a:solidFill>
                  <a:schemeClr val="tx1"/>
                </a:solidFill>
                <a:latin typeface="+mj-lt"/>
              </a:rPr>
              <a:t>Reactividad:</a:t>
            </a:r>
            <a:r>
              <a:rPr lang="es-CO" sz="1000" dirty="0">
                <a:solidFill>
                  <a:schemeClr val="tx1"/>
                </a:solidFill>
                <a:latin typeface="+mj-lt"/>
              </a:rPr>
              <a:t> 0 		</a:t>
            </a:r>
            <a:r>
              <a:rPr lang="es-CO" sz="1000" b="1" dirty="0">
                <a:solidFill>
                  <a:schemeClr val="tx1"/>
                </a:solidFill>
                <a:latin typeface="+mj-lt"/>
              </a:rPr>
              <a:t>Especial: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85749" y="287718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94560" y="3322502"/>
            <a:ext cx="7200900" cy="137175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7800" indent="-177800" algn="just" defTabSz="228600">
              <a:buClr>
                <a:schemeClr val="accent3"/>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Minimizar el polvo en el aire. No se debe utilizar aire comprimido ni barrido en seco para la limpieza.</a:t>
            </a:r>
          </a:p>
          <a:p>
            <a:pPr marL="177800" indent="-177800" algn="just" defTabSz="228600">
              <a:buClr>
                <a:schemeClr val="accent3"/>
              </a:buClr>
              <a:buFont typeface="+mj-lt"/>
              <a:buAutoNum type="alphaLcPeriod"/>
              <a:tabLst>
                <a:tab pos="117475" algn="l"/>
                <a:tab pos="177800" algn="l"/>
              </a:tabLst>
            </a:pPr>
            <a:r>
              <a:rPr lang="es-CO" sz="1000" b="1" dirty="0">
                <a:solidFill>
                  <a:schemeClr val="tx1"/>
                </a:solidFill>
              </a:rPr>
              <a:t>Métodos y materiales de contención y limpieza: </a:t>
            </a:r>
            <a:r>
              <a:rPr lang="es-CO" sz="1000" dirty="0">
                <a:solidFill>
                  <a:schemeClr val="tx1"/>
                </a:solidFill>
              </a:rPr>
              <a:t>No caminar sobre el material derramado. Palearlo en un contenedor para su posterior eliminación. Evite procedimientos de limpieza que puedan resultar en contaminación del agua. Para productos secos, limpie frecuentemente el área de trabajo con aspiradora o barrido húmedo para minimizar la acumulación de desechos. No utilice aire comprimido para la limpieza.</a:t>
            </a:r>
          </a:p>
          <a:p>
            <a:pPr marL="177800" algn="just" defTabSz="228600">
              <a:buClr>
                <a:schemeClr val="accent3"/>
              </a:buClr>
              <a:tabLst>
                <a:tab pos="117475" algn="l"/>
                <a:tab pos="177800" algn="l"/>
              </a:tabLst>
            </a:pPr>
            <a:r>
              <a:rPr lang="es-CO" sz="1000" dirty="0">
                <a:solidFill>
                  <a:schemeClr val="tx1"/>
                </a:solidFill>
              </a:rPr>
              <a:t>Para limpiar la zona de trabajo deben utilizarse métodos de limpieza que supriman el polvo, como el barrido en húmedo o la aspiración. El aire comprimido o el barrido en seco no deben utilizarse para la limpieza. Se pueden utilizar compuestos supresores de polvo para limpiar, reduciendo así el polvo suspendido en el aire.</a:t>
            </a:r>
            <a:endParaRPr lang="es-CO" sz="1000" b="1" dirty="0">
              <a:solidFill>
                <a:srgbClr val="0F1919"/>
              </a:solidFill>
            </a:endParaRPr>
          </a:p>
        </p:txBody>
      </p:sp>
      <p:sp>
        <p:nvSpPr>
          <p:cNvPr id="9" name="Rectangle 8">
            <a:extLst>
              <a:ext uri="{FF2B5EF4-FFF2-40B4-BE49-F238E27FC236}">
                <a16:creationId xmlns:a16="http://schemas.microsoft.com/office/drawing/2014/main" id="{45EF6C11-2A7C-CAE6-4E17-6516A7B2D26F}"/>
              </a:ext>
            </a:extLst>
          </p:cNvPr>
          <p:cNvSpPr/>
          <p:nvPr/>
        </p:nvSpPr>
        <p:spPr>
          <a:xfrm>
            <a:off x="270155" y="4901000"/>
            <a:ext cx="7199888" cy="34560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7. MANIPULACIÓN Y ALMACENAMIENTO</a:t>
            </a:r>
          </a:p>
        </p:txBody>
      </p:sp>
      <p:sp>
        <p:nvSpPr>
          <p:cNvPr id="14" name="Text Placeholder 25">
            <a:extLst>
              <a:ext uri="{FF2B5EF4-FFF2-40B4-BE49-F238E27FC236}">
                <a16:creationId xmlns:a16="http://schemas.microsoft.com/office/drawing/2014/main" id="{27FA2DEB-26D7-7049-9D08-0EACED4A9B76}"/>
              </a:ext>
            </a:extLst>
          </p:cNvPr>
          <p:cNvSpPr txBox="1">
            <a:spLocks/>
          </p:cNvSpPr>
          <p:nvPr/>
        </p:nvSpPr>
        <p:spPr>
          <a:xfrm>
            <a:off x="269143" y="5322296"/>
            <a:ext cx="7200900" cy="230405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7800" indent="-177800" algn="just" defTabSz="228600">
              <a:buClr>
                <a:schemeClr val="accent3"/>
              </a:buClr>
              <a:buFont typeface="+mj-lt"/>
              <a:buAutoNum type="alphaLcPeriod"/>
              <a:tabLst>
                <a:tab pos="177800" algn="l"/>
              </a:tabLst>
            </a:pPr>
            <a:r>
              <a:rPr lang="es-CO" sz="1000" b="1" dirty="0">
                <a:solidFill>
                  <a:schemeClr val="tx1"/>
                </a:solidFill>
              </a:rPr>
              <a:t>Precauciones para una manipulación segura: </a:t>
            </a:r>
            <a:r>
              <a:rPr lang="es-CO" sz="1000" dirty="0">
                <a:solidFill>
                  <a:schemeClr val="tx1"/>
                </a:solidFill>
              </a:rPr>
              <a:t>Las condiciones normales de uso y aplicación no liberarán partículas respirables. La retirada del producto usado, el lijado, el raspado o cualquier otra operación que destruya la integridad del producto seco puede provocar la liberación de partículas. Durante tales operaciones, debe proporcionarse protección respiratoria adecuada.</a:t>
            </a:r>
            <a:br>
              <a:rPr lang="es-CO" sz="1000" dirty="0">
                <a:solidFill>
                  <a:schemeClr val="tx1"/>
                </a:solidFill>
              </a:rPr>
            </a:br>
            <a:br>
              <a:rPr lang="es-CO" sz="1000" dirty="0">
                <a:solidFill>
                  <a:schemeClr val="tx1"/>
                </a:solidFill>
              </a:rPr>
            </a:br>
            <a:r>
              <a:rPr lang="es-CO" sz="1000" dirty="0">
                <a:solidFill>
                  <a:schemeClr val="tx1"/>
                </a:solidFill>
              </a:rPr>
              <a:t>Minimizar el polvo en el aire evitando la alteración innecesaria de los materiales. Limite el uso de herramientas eléctricas a menos que esté usando una aspiradora. Utilice herramientas manuales siempre que sea posible.</a:t>
            </a:r>
          </a:p>
          <a:p>
            <a:pPr marL="177800" algn="just" defTabSz="228600">
              <a:buClr>
                <a:schemeClr val="accent3"/>
              </a:buClr>
              <a:tabLst>
                <a:tab pos="177800" algn="l"/>
              </a:tabLst>
            </a:pPr>
            <a:r>
              <a:rPr lang="es-CO" sz="1000" dirty="0">
                <a:solidFill>
                  <a:schemeClr val="tx1"/>
                </a:solidFill>
              </a:rPr>
              <a:t>La eliminación y limpieza del producto después del servicio que ha sido sometido a altas temperaturas, puede resultar en la exposición a una sílice en fase cristalina (Ver Sección 16 para más detalles). Dependiendo del uso del producto, también pueden estar presentes otros contaminantes asociados. Durante la retirada, el material expuesto debe rociarse frecuentemente con agua para minimizar el polvo en suspensión. Puede añadirse un surfactante al agua para mejorar el proceso de humectación. Utilice sólo agua suficiente para humedecer el aislamiento. No permita que el agua se acumule en el suelo.</a:t>
            </a:r>
          </a:p>
          <a:p>
            <a:pPr marL="177800" indent="-177800" algn="just" defTabSz="228600">
              <a:buClr>
                <a:schemeClr val="accent3"/>
              </a:buClr>
              <a:buFont typeface="+mj-lt"/>
              <a:buAutoNum type="alphaLcPeriod" startAt="2"/>
              <a:tabLst>
                <a:tab pos="177800" algn="l"/>
              </a:tabLst>
            </a:pPr>
            <a:r>
              <a:rPr lang="es-CO" sz="1000" b="1" dirty="0">
                <a:solidFill>
                  <a:schemeClr val="tx1"/>
                </a:solidFill>
              </a:rPr>
              <a:t>Condiciones de almacenamiento seguro, incluidas posibles incompatibilidades: </a:t>
            </a:r>
            <a:r>
              <a:rPr lang="es-CO" sz="1000" dirty="0">
                <a:solidFill>
                  <a:schemeClr val="tx1"/>
                </a:solidFill>
              </a:rPr>
              <a:t>El producto es de base acuosa, por lo que debe protegerse contra la congelación a temperaturas bajo cero centígrados.</a:t>
            </a: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
        <p:nvSpPr>
          <p:cNvPr id="18" name="Rectangle 17">
            <a:extLst>
              <a:ext uri="{FF2B5EF4-FFF2-40B4-BE49-F238E27FC236}">
                <a16:creationId xmlns:a16="http://schemas.microsoft.com/office/drawing/2014/main" id="{3F33F101-1F7B-6DE0-6244-D67370166850}"/>
              </a:ext>
            </a:extLst>
          </p:cNvPr>
          <p:cNvSpPr/>
          <p:nvPr/>
        </p:nvSpPr>
        <p:spPr>
          <a:xfrm>
            <a:off x="285750" y="7702046"/>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8. CONTROLES DE EXPOSICIÓN / PROTECCIÓN PERSONAL</a:t>
            </a:r>
            <a:endParaRPr lang="en-CA" sz="1200" b="1" dirty="0">
              <a:solidFill>
                <a:schemeClr val="accent3"/>
              </a:solidFill>
              <a:latin typeface="+mj-lt"/>
            </a:endParaRPr>
          </a:p>
        </p:txBody>
      </p:sp>
      <p:sp>
        <p:nvSpPr>
          <p:cNvPr id="19" name="Text Placeholder 25">
            <a:extLst>
              <a:ext uri="{FF2B5EF4-FFF2-40B4-BE49-F238E27FC236}">
                <a16:creationId xmlns:a16="http://schemas.microsoft.com/office/drawing/2014/main" id="{1D65CB3A-8055-6EA3-7129-478FE902F9BE}"/>
              </a:ext>
            </a:extLst>
          </p:cNvPr>
          <p:cNvSpPr txBox="1">
            <a:spLocks/>
          </p:cNvSpPr>
          <p:nvPr/>
        </p:nvSpPr>
        <p:spPr>
          <a:xfrm>
            <a:off x="276940" y="8128485"/>
            <a:ext cx="7200900" cy="161598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Límites de exposición ocupacional regulados [</a:t>
            </a:r>
            <a:r>
              <a:rPr lang="es-CO" sz="1000" b="1" dirty="0" err="1">
                <a:solidFill>
                  <a:schemeClr val="tx1"/>
                </a:solidFill>
              </a:rPr>
              <a:t>OEL</a:t>
            </a:r>
            <a:r>
              <a:rPr lang="es-CO" sz="1000" b="1" dirty="0">
                <a:solidFill>
                  <a:schemeClr val="tx1"/>
                </a:solidFill>
              </a:rPr>
              <a:t>] en EE. UU. y Canadá:</a:t>
            </a:r>
            <a:endParaRPr lang="en-US" sz="1000" dirty="0">
              <a:solidFill>
                <a:schemeClr val="tx1"/>
              </a:solidFill>
              <a:latin typeface="+mj-lt"/>
            </a:endParaRPr>
          </a:p>
          <a:p>
            <a:pPr marL="228600" indent="-228600" algn="just" defTabSz="228600">
              <a:buClr>
                <a:schemeClr val="accent2"/>
              </a:buClr>
              <a:buFont typeface="+mj-lt"/>
              <a:buAutoNum type="alphaLcPeriod"/>
              <a:tabLst>
                <a:tab pos="118872" algn="l"/>
              </a:tabLst>
            </a:pPr>
            <a:endParaRPr lang="en-US" sz="1000" dirty="0">
              <a:solidFill>
                <a:schemeClr val="tx1"/>
              </a:solidFill>
            </a:endParaRPr>
          </a:p>
          <a:p>
            <a:pPr marL="228600" indent="-228600" algn="just" defTabSz="228600">
              <a:buClr>
                <a:schemeClr val="accent2"/>
              </a:buClr>
              <a:buFont typeface="+mj-lt"/>
              <a:buAutoNum type="alphaLcPeriod"/>
              <a:tabLst>
                <a:tab pos="118872" algn="l"/>
              </a:tabLst>
            </a:pPr>
            <a:endParaRPr lang="en-US" sz="1000" dirty="0">
              <a:solidFill>
                <a:schemeClr val="tx1"/>
              </a:solidFill>
            </a:endParaRPr>
          </a:p>
          <a:p>
            <a:pPr algn="just" defTabSz="228600">
              <a:buClr>
                <a:schemeClr val="accent1"/>
              </a:buClr>
              <a:tabLst>
                <a:tab pos="118872" algn="l"/>
              </a:tabLst>
            </a:pPr>
            <a:endParaRPr lang="fr-FR" sz="1000" dirty="0">
              <a:solidFill>
                <a:schemeClr val="tx1"/>
              </a:solidFill>
            </a:endParaRPr>
          </a:p>
          <a:p>
            <a:pPr marL="228600" indent="-228600" algn="just" defTabSz="228600">
              <a:spcBef>
                <a:spcPts val="1500"/>
              </a:spcBef>
              <a:buClr>
                <a:schemeClr val="accent3"/>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Para situaciones posteriores al uso, utilice tecnologías de control de supresión de polvo, como ventilación por extracción local, recolección de polvo en el punto de generación y equipos de manejo de materiales que sean efectivos para minimizar las emisiones de partículas en el aire.</a:t>
            </a:r>
            <a:endParaRPr lang="en-US" sz="1000" dirty="0">
              <a:solidFill>
                <a:schemeClr val="tx1"/>
              </a:solidFill>
            </a:endParaRPr>
          </a:p>
        </p:txBody>
      </p:sp>
      <p:graphicFrame>
        <p:nvGraphicFramePr>
          <p:cNvPr id="20" name="Table 2">
            <a:extLst>
              <a:ext uri="{FF2B5EF4-FFF2-40B4-BE49-F238E27FC236}">
                <a16:creationId xmlns:a16="http://schemas.microsoft.com/office/drawing/2014/main" id="{D0A11BEB-436C-1FAD-BBA9-29247831B7A1}"/>
              </a:ext>
            </a:extLst>
          </p:cNvPr>
          <p:cNvGraphicFramePr>
            <a:graphicFrameLocks noGrp="1"/>
          </p:cNvGraphicFramePr>
          <p:nvPr>
            <p:extLst>
              <p:ext uri="{D42A27DB-BD31-4B8C-83A1-F6EECF244321}">
                <p14:modId xmlns:p14="http://schemas.microsoft.com/office/powerpoint/2010/main" val="1687045850"/>
              </p:ext>
            </p:extLst>
          </p:nvPr>
        </p:nvGraphicFramePr>
        <p:xfrm>
          <a:off x="509528" y="8324491"/>
          <a:ext cx="6968312" cy="762000"/>
        </p:xfrm>
        <a:graphic>
          <a:graphicData uri="http://schemas.openxmlformats.org/drawingml/2006/table">
            <a:tbl>
              <a:tblPr firstRow="1" bandRow="1"/>
              <a:tblGrid>
                <a:gridCol w="1333500">
                  <a:extLst>
                    <a:ext uri="{9D8B030D-6E8A-4147-A177-3AD203B41FA5}">
                      <a16:colId xmlns:a16="http://schemas.microsoft.com/office/drawing/2014/main" val="3694911790"/>
                    </a:ext>
                  </a:extLst>
                </a:gridCol>
                <a:gridCol w="1851660">
                  <a:extLst>
                    <a:ext uri="{9D8B030D-6E8A-4147-A177-3AD203B41FA5}">
                      <a16:colId xmlns:a16="http://schemas.microsoft.com/office/drawing/2014/main" val="3913904673"/>
                    </a:ext>
                  </a:extLst>
                </a:gridCol>
                <a:gridCol w="1943100">
                  <a:extLst>
                    <a:ext uri="{9D8B030D-6E8A-4147-A177-3AD203B41FA5}">
                      <a16:colId xmlns:a16="http://schemas.microsoft.com/office/drawing/2014/main" val="2552117248"/>
                    </a:ext>
                  </a:extLst>
                </a:gridCol>
                <a:gridCol w="1840052">
                  <a:extLst>
                    <a:ext uri="{9D8B030D-6E8A-4147-A177-3AD203B41FA5}">
                      <a16:colId xmlns:a16="http://schemas.microsoft.com/office/drawing/2014/main" val="2517280570"/>
                    </a:ext>
                  </a:extLst>
                </a:gridCol>
              </a:tblGrid>
              <a:tr h="180602">
                <a:tc>
                  <a:txBody>
                    <a:bodyPr/>
                    <a:lstStyle/>
                    <a:p>
                      <a:pPr algn="l"/>
                      <a:r>
                        <a:rPr lang="es-CO" sz="800" b="1" noProof="0" dirty="0"/>
                        <a:t>NOMBRE</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s-CO" sz="800" b="1" noProof="0" dirty="0" err="1"/>
                        <a:t>OSHA</a:t>
                      </a:r>
                      <a:endParaRPr lang="es-CO" sz="800" b="1" noProof="0" dirty="0"/>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s-CO" sz="800" b="1" noProof="0" dirty="0"/>
                        <a:t>ACHIG / MOL ONTARIO</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s-CO" sz="800" b="1" noProof="0" dirty="0"/>
                        <a:t>FABRICANTE</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90368434"/>
                  </a:ext>
                </a:extLst>
              </a:tr>
              <a:tr h="194179">
                <a:tc>
                  <a:txBody>
                    <a:bodyPr/>
                    <a:lstStyle/>
                    <a:p>
                      <a:r>
                        <a:rPr lang="es-CO" sz="800" noProof="0" dirty="0"/>
                        <a:t>Agua</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Ninguna establecida</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Ninguna establecida</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Ninguno establecido</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162979431"/>
                  </a:ext>
                </a:extLst>
              </a:tr>
              <a:tr h="194179">
                <a:tc>
                  <a:txBody>
                    <a:bodyPr/>
                    <a:lstStyle/>
                    <a:p>
                      <a:r>
                        <a:rPr lang="es-CO" sz="800" noProof="0" dirty="0"/>
                        <a:t>Sílice (amorfa)</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20 </a:t>
                      </a:r>
                      <a:r>
                        <a:rPr lang="es-CO" sz="800" noProof="0" dirty="0" err="1">
                          <a:solidFill>
                            <a:schemeClr val="tx1"/>
                          </a:solidFill>
                        </a:rPr>
                        <a:t>mmpcf</a:t>
                      </a:r>
                      <a:r>
                        <a:rPr lang="es-CO" sz="800" noProof="0" dirty="0">
                          <a:solidFill>
                            <a:schemeClr val="tx1"/>
                          </a:solidFill>
                        </a:rPr>
                        <a:t> o 30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a:t>
                      </a:r>
                      <a:r>
                        <a:rPr lang="es-CO" sz="800" noProof="0" dirty="0" err="1">
                          <a:solidFill>
                            <a:schemeClr val="tx1"/>
                          </a:solidFill>
                        </a:rPr>
                        <a:t>SiO</a:t>
                      </a:r>
                      <a:r>
                        <a:rPr lang="es-CO" sz="800" baseline="30000" noProof="0" dirty="0" err="1">
                          <a:solidFill>
                            <a:schemeClr val="tx1"/>
                          </a:solidFill>
                        </a:rPr>
                        <a:t>2</a:t>
                      </a:r>
                      <a:endParaRPr lang="es-CO" sz="800" baseline="30000" noProof="0" dirty="0">
                        <a:solidFill>
                          <a:schemeClr val="tx1"/>
                        </a:solidFill>
                      </a:endParaRP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partículas inhalables</a:t>
                      </a:r>
                      <a:br>
                        <a:rPr lang="es-CO" sz="800" noProof="0" dirty="0">
                          <a:solidFill>
                            <a:schemeClr val="tx1"/>
                          </a:solidFill>
                        </a:rPr>
                      </a:br>
                      <a:r>
                        <a:rPr lang="es-CO" sz="800" noProof="0" dirty="0">
                          <a:solidFill>
                            <a:schemeClr val="tx1"/>
                          </a:solidFill>
                        </a:rPr>
                        <a:t>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partículas respirables</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Ninguno establecido</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70377570"/>
                  </a:ext>
                </a:extLst>
              </a:tr>
            </a:tbl>
          </a:graphicData>
        </a:graphic>
      </p:graphicFrame>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RIGIDIZER PRODUCTS 23 05 </a:t>
            </a:r>
          </a:p>
          <a:p>
            <a:endParaRPr lang="en-US" sz="1200" dirty="0">
              <a:solidFill>
                <a:schemeClr val="tx2"/>
              </a:solidFill>
            </a:endParaRP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120862"/>
            <a:ext cx="7200900" cy="213668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startAt="3"/>
              <a:tabLst>
                <a:tab pos="118872" algn="l"/>
              </a:tabLst>
            </a:pPr>
            <a:r>
              <a:rPr lang="es-CO" sz="1000" b="1" dirty="0">
                <a:solidFill>
                  <a:schemeClr val="tx1"/>
                </a:solidFill>
              </a:rPr>
              <a:t>Medidas de protección individual, como equipos de protección personal:</a:t>
            </a:r>
            <a:endParaRPr lang="en-US" sz="1000" b="1" dirty="0">
              <a:solidFill>
                <a:schemeClr val="tx1"/>
              </a:solidFill>
            </a:endParaRPr>
          </a:p>
          <a:p>
            <a:pPr marL="617220" lvl="1" indent="-22860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prevenir la irritación de la piel. Puede utilizarse ropa lavable o desechable. Si es posible, no se lleve a casa ropa sin lavar. Si la ropa de trabajo sucia debe llevarse a casa, se debe informar a los empleados sobre las mejores prácticas para minimizar la exposición al polvo no laboral, como aspirar la ropa antes de abandonar el área de trabajo. Lave la ropa de trabajo por separado y enjuague la lavadora antes de lavar el resto de la ropa de casa.</a:t>
            </a:r>
            <a:endParaRPr lang="en-US" sz="1000" dirty="0">
              <a:solidFill>
                <a:schemeClr val="tx1"/>
              </a:solidFill>
              <a:latin typeface="+mj-lt"/>
            </a:endParaRPr>
          </a:p>
          <a:p>
            <a:pPr marL="617220" lvl="1" indent="-22860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Use gafas de seguridad con protectores laterales o gafas químicas para evitar el contacto con los ojos. No use lentes de contacto a menos que también use gafas químicas. No toque los ojos con partes del cuerpo o materiales sucios. Tenga instalaciones para lavarse los ojos disponibles donde pueda ocurrir contacto con los ojos.</a:t>
            </a:r>
            <a:endParaRPr lang="en-US" sz="1000" dirty="0">
              <a:solidFill>
                <a:schemeClr val="tx1"/>
              </a:solidFill>
              <a:latin typeface="+mj-lt"/>
            </a:endParaRPr>
          </a:p>
          <a:p>
            <a:pPr marL="617220" lvl="1" indent="-228600" algn="just" defTabSz="228600">
              <a:buClr>
                <a:schemeClr val="accent3"/>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sean insuficientes para mantener las concentraciones en el aire en el lugar de trabajo por debajo de los límites reglamentarios de exposición ocupacional que se aplican a su lugar de trabajo, se debe utilizar protección respiratoria adecuada. Cuando se desconocen los niveles de partículas en el aire en el lugar de trabajo, es mejor que la identificación de la protección respiratoria adecuada, caso por caso, la realice un higienista industrial calificado.</a:t>
            </a:r>
            <a:endParaRPr lang="en-CA" sz="1000" dirty="0">
              <a:solidFill>
                <a:srgbClr val="0F1919"/>
              </a:solidFill>
            </a:endParaRPr>
          </a:p>
        </p:txBody>
      </p:sp>
      <p:graphicFrame>
        <p:nvGraphicFramePr>
          <p:cNvPr id="5" name="Table 35">
            <a:extLst>
              <a:ext uri="{FF2B5EF4-FFF2-40B4-BE49-F238E27FC236}">
                <a16:creationId xmlns:a16="http://schemas.microsoft.com/office/drawing/2014/main" id="{26563C7F-B000-77CE-E347-B77C6DBA8DB8}"/>
              </a:ext>
            </a:extLst>
          </p:cNvPr>
          <p:cNvGraphicFramePr>
            <a:graphicFrameLocks/>
          </p:cNvGraphicFramePr>
          <p:nvPr>
            <p:extLst>
              <p:ext uri="{D42A27DB-BD31-4B8C-83A1-F6EECF244321}">
                <p14:modId xmlns:p14="http://schemas.microsoft.com/office/powerpoint/2010/main" val="4253784716"/>
              </p:ext>
            </p:extLst>
          </p:nvPr>
        </p:nvGraphicFramePr>
        <p:xfrm>
          <a:off x="285244" y="3680114"/>
          <a:ext cx="7199888" cy="1849590"/>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  </a:t>
                      </a:r>
                      <a:r>
                        <a:rPr lang="es-CO" sz="800" b="0" noProof="0" dirty="0"/>
                        <a:t>Líquido transparente o azul. Pueden utilizarse otros colorantes alimentarios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PRESIÓN DE VAPOR </a:t>
                      </a:r>
                      <a:r>
                        <a:rPr lang="es-CO" sz="800" b="0" noProof="0" dirty="0"/>
                        <a:t>17.5 @ </a:t>
                      </a:r>
                      <a:r>
                        <a:rPr lang="es-CO" sz="800" b="0" noProof="0" dirty="0" err="1"/>
                        <a:t>20°C</a:t>
                      </a:r>
                      <a:endParaRPr lang="es-CO" sz="80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DE VAPOR </a:t>
                      </a:r>
                      <a:r>
                        <a:rPr lang="es-CO" sz="800" b="0" noProof="0" dirty="0"/>
                        <a:t>1.0</a:t>
                      </a:r>
                      <a:endParaRPr lang="es-CO" sz="80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pH  </a:t>
                      </a:r>
                      <a:r>
                        <a:rPr lang="es-CO" sz="800" b="0" noProof="0" dirty="0"/>
                        <a:t>10.1 - 10.5 [neutral es 7], pH de los detergentes domésticos de leche de magnesia</a:t>
                      </a:r>
                      <a:endParaRPr lang="es-CO" sz="800"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RELATIVA </a:t>
                      </a:r>
                      <a:r>
                        <a:rPr lang="es-CO" sz="800" b="0" noProof="0" dirty="0"/>
                        <a:t>1.3</a:t>
                      </a:r>
                      <a:endParaRPr lang="es-CO" sz="80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b="0" noProof="0" dirty="0"/>
                        <a:t>No aplicable</a:t>
                      </a:r>
                      <a:endParaRPr lang="es-CO" sz="800"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SOLUBILIDAD </a:t>
                      </a:r>
                      <a:r>
                        <a:rPr lang="es-CO" sz="800" b="0" noProof="0" dirty="0"/>
                        <a:t>Insoluble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err="1"/>
                        <a:t>100°C</a:t>
                      </a:r>
                      <a:r>
                        <a:rPr lang="es-CO" sz="800" b="0" noProof="0" dirty="0"/>
                        <a:t> (</a:t>
                      </a:r>
                      <a:r>
                        <a:rPr lang="es-CO" sz="800" b="0" noProof="0" dirty="0" err="1"/>
                        <a:t>212°F</a:t>
                      </a:r>
                      <a:r>
                        <a:rPr lang="es-CO" sz="800" b="0" noProof="0" dirty="0"/>
                        <a:t>)</a:t>
                      </a:r>
                      <a:endParaRPr lang="es-CO" sz="800"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COEFICIENTE DE PARTICIÓN n-</a:t>
                      </a:r>
                      <a:r>
                        <a:rPr lang="es-CO" sz="800" b="1" noProof="0" dirty="0" err="1"/>
                        <a:t>octanol</a:t>
                      </a:r>
                      <a:r>
                        <a:rPr lang="es-CO" sz="800" b="1" noProof="0" dirty="0"/>
                        <a:t>/agua </a:t>
                      </a:r>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VISCOSIDAD </a:t>
                      </a:r>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687345"/>
                  </a:ext>
                </a:extLst>
              </a:tr>
            </a:tbl>
          </a:graphicData>
        </a:graphic>
      </p:graphicFrame>
      <p:sp>
        <p:nvSpPr>
          <p:cNvPr id="7" name="Rectangle 6">
            <a:extLst>
              <a:ext uri="{FF2B5EF4-FFF2-40B4-BE49-F238E27FC236}">
                <a16:creationId xmlns:a16="http://schemas.microsoft.com/office/drawing/2014/main" id="{47B280B5-C0DA-C962-2798-6058DCF2B067}"/>
              </a:ext>
            </a:extLst>
          </p:cNvPr>
          <p:cNvSpPr/>
          <p:nvPr/>
        </p:nvSpPr>
        <p:spPr>
          <a:xfrm>
            <a:off x="285244" y="327716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9. PROPIEDADES FÍSICAS Y QUÍMICAS</a:t>
            </a:r>
          </a:p>
        </p:txBody>
      </p:sp>
      <p:graphicFrame>
        <p:nvGraphicFramePr>
          <p:cNvPr id="9" name="Table 35">
            <a:extLst>
              <a:ext uri="{FF2B5EF4-FFF2-40B4-BE49-F238E27FC236}">
                <a16:creationId xmlns:a16="http://schemas.microsoft.com/office/drawing/2014/main" id="{BD45DB82-3D32-8E50-633B-1B59E2AD8EDD}"/>
              </a:ext>
            </a:extLst>
          </p:cNvPr>
          <p:cNvGraphicFramePr>
            <a:graphicFrameLocks/>
          </p:cNvGraphicFramePr>
          <p:nvPr>
            <p:extLst>
              <p:ext uri="{D42A27DB-BD31-4B8C-83A1-F6EECF244321}">
                <p14:modId xmlns:p14="http://schemas.microsoft.com/office/powerpoint/2010/main" val="3368167103"/>
              </p:ext>
            </p:extLst>
          </p:nvPr>
        </p:nvGraphicFramePr>
        <p:xfrm>
          <a:off x="288786" y="6056647"/>
          <a:ext cx="7199382" cy="1166500"/>
        </p:xfrm>
        <a:graphic>
          <a:graphicData uri="http://schemas.openxmlformats.org/drawingml/2006/table">
            <a:tbl>
              <a:tblPr firstRow="1" bandRow="1">
                <a:tableStyleId>{9D7B26C5-4107-4FEC-AEDC-1716B250A1EF}</a:tableStyleId>
              </a:tblPr>
              <a:tblGrid>
                <a:gridCol w="2346464">
                  <a:extLst>
                    <a:ext uri="{9D8B030D-6E8A-4147-A177-3AD203B41FA5}">
                      <a16:colId xmlns:a16="http://schemas.microsoft.com/office/drawing/2014/main" val="3647290184"/>
                    </a:ext>
                  </a:extLst>
                </a:gridCol>
                <a:gridCol w="485291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n-CA" sz="800" b="0" noProof="0" dirty="0"/>
                        <a:t>No </a:t>
                      </a:r>
                      <a:r>
                        <a:rPr lang="en-CA" sz="800" b="0" noProof="0" dirty="0" err="1"/>
                        <a:t>reactivo</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El producto suministrado es estable e inerte</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n-CA" sz="800" b="0" noProof="0" dirty="0" err="1"/>
                        <a:t>Ninguna</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Consulte los consejos sobre manipulación y almacenamiento en la Sección 7</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MATERIALES INCOMPATIBLES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n-CA" sz="800" b="0" noProof="0" dirty="0" err="1"/>
                        <a:t>Ninguno</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nSpc>
                          <a:spcPct val="150000"/>
                        </a:lnSpc>
                      </a:pPr>
                      <a:r>
                        <a:rPr lang="es-CO" sz="800" b="1" noProof="0" dirty="0"/>
                        <a:t>PRODUCTOS DE DESCOMPOSICIÓN PELIGROSOS</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n-CA" sz="800" b="0" noProof="0" dirty="0" err="1"/>
                        <a:t>Ninguno</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sp>
        <p:nvSpPr>
          <p:cNvPr id="10" name="Rectangle 9">
            <a:extLst>
              <a:ext uri="{FF2B5EF4-FFF2-40B4-BE49-F238E27FC236}">
                <a16:creationId xmlns:a16="http://schemas.microsoft.com/office/drawing/2014/main" id="{C965A37C-5499-B7D0-C3B8-A5FA4E70F46C}"/>
              </a:ext>
            </a:extLst>
          </p:cNvPr>
          <p:cNvSpPr/>
          <p:nvPr/>
        </p:nvSpPr>
        <p:spPr>
          <a:xfrm>
            <a:off x="288786" y="563340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10. ESTABILIDAD Y REACTIVIDAD</a:t>
            </a:r>
          </a:p>
        </p:txBody>
      </p:sp>
      <p:sp>
        <p:nvSpPr>
          <p:cNvPr id="12" name="Rectangle 11">
            <a:extLst>
              <a:ext uri="{FF2B5EF4-FFF2-40B4-BE49-F238E27FC236}">
                <a16:creationId xmlns:a16="http://schemas.microsoft.com/office/drawing/2014/main" id="{7DA8F557-66C1-01B0-D471-C0B5EBCFE6CE}"/>
              </a:ext>
            </a:extLst>
          </p:cNvPr>
          <p:cNvSpPr/>
          <p:nvPr/>
        </p:nvSpPr>
        <p:spPr>
          <a:xfrm>
            <a:off x="288280" y="732400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11. INFORMACIÓN TOXICOLÓGICA</a:t>
            </a:r>
          </a:p>
        </p:txBody>
      </p:sp>
      <p:sp>
        <p:nvSpPr>
          <p:cNvPr id="13" name="Text Placeholder 25">
            <a:extLst>
              <a:ext uri="{FF2B5EF4-FFF2-40B4-BE49-F238E27FC236}">
                <a16:creationId xmlns:a16="http://schemas.microsoft.com/office/drawing/2014/main" id="{461AFA6C-7906-1119-A38C-2095B7CBE70E}"/>
              </a:ext>
            </a:extLst>
          </p:cNvPr>
          <p:cNvSpPr txBox="1">
            <a:spLocks/>
          </p:cNvSpPr>
          <p:nvPr/>
        </p:nvSpPr>
        <p:spPr>
          <a:xfrm>
            <a:off x="287268" y="7718641"/>
            <a:ext cx="7200900" cy="216335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EPIDEMIOLOGÍA: </a:t>
            </a:r>
            <a:r>
              <a:rPr lang="es-CO" sz="1000" dirty="0">
                <a:solidFill>
                  <a:srgbClr val="0F1919"/>
                </a:solidFill>
              </a:rPr>
              <a:t>La </a:t>
            </a:r>
            <a:r>
              <a:rPr lang="es-CO" sz="1000" dirty="0" err="1">
                <a:solidFill>
                  <a:srgbClr val="0F1919"/>
                </a:solidFill>
              </a:rPr>
              <a:t>IARC</a:t>
            </a:r>
            <a:r>
              <a:rPr lang="es-CO" sz="1000" dirty="0">
                <a:solidFill>
                  <a:srgbClr val="0F1919"/>
                </a:solidFill>
              </a:rPr>
              <a:t> señaló que "había muy poca evidencia epidemiológica disponible" para la sílice amorfa. Al evaluar los resultados de tres estudios de casos y controles basados en la comunidad, la </a:t>
            </a:r>
            <a:r>
              <a:rPr lang="es-CO" sz="1000" dirty="0" err="1">
                <a:solidFill>
                  <a:srgbClr val="0F1919"/>
                </a:solidFill>
              </a:rPr>
              <a:t>IARC</a:t>
            </a:r>
            <a:r>
              <a:rPr lang="es-CO" sz="1000" dirty="0">
                <a:solidFill>
                  <a:srgbClr val="0F1919"/>
                </a:solidFill>
              </a:rPr>
              <a:t> concluyó que "no se detectó ninguna asociación para el mesotelioma con fibras biogénicas de sílice amorfa". (</a:t>
            </a:r>
            <a:r>
              <a:rPr lang="es-CO" sz="1000" dirty="0" err="1">
                <a:solidFill>
                  <a:srgbClr val="0F1919"/>
                </a:solidFill>
              </a:rPr>
              <a:t>IARC</a:t>
            </a:r>
            <a:r>
              <a:rPr lang="es-CO" sz="1000" dirty="0">
                <a:solidFill>
                  <a:srgbClr val="0F1919"/>
                </a:solidFill>
              </a:rPr>
              <a:t>, Monografía 68, junio de 1997, pág. 208</a:t>
            </a:r>
            <a:r>
              <a:rPr lang="en-US" sz="1000" dirty="0">
                <a:solidFill>
                  <a:srgbClr val="0F1919"/>
                </a:solidFill>
              </a:rPr>
              <a:t>).</a:t>
            </a:r>
          </a:p>
          <a:p>
            <a:pPr algn="just" defTabSz="320040">
              <a:spcBef>
                <a:spcPts val="0"/>
              </a:spcBef>
              <a:tabLst>
                <a:tab pos="118872" algn="l"/>
              </a:tabLst>
            </a:pPr>
            <a:br>
              <a:rPr lang="en-CA" sz="1000" b="1" dirty="0">
                <a:solidFill>
                  <a:srgbClr val="0F1919"/>
                </a:solidFill>
              </a:rPr>
            </a:br>
            <a:r>
              <a:rPr lang="es-CO" sz="1000" b="1" dirty="0">
                <a:solidFill>
                  <a:srgbClr val="0F1919"/>
                </a:solidFill>
              </a:rPr>
              <a:t>TOXICOLOGÍA: </a:t>
            </a:r>
            <a:r>
              <a:rPr lang="es-CO" sz="1000" dirty="0">
                <a:solidFill>
                  <a:srgbClr val="0F1919"/>
                </a:solidFill>
              </a:rPr>
              <a:t>Se probó sílice amorfa sintética micronizada de calidad alimentaria mediante administración oral a ratones y ratas. No se observó un aumento de la incidencia de tumores. En otro estudio en ratas, utilizando la implantación intrapleural de dos preparaciones diferentes de sílice amorfa sintética, no se observó un aumento en la incidencia de tumores (</a:t>
            </a:r>
            <a:r>
              <a:rPr lang="es-CO" sz="1000" dirty="0" err="1">
                <a:solidFill>
                  <a:srgbClr val="0F1919"/>
                </a:solidFill>
              </a:rPr>
              <a:t>IARC</a:t>
            </a:r>
            <a:r>
              <a:rPr lang="es-CO" sz="1000" dirty="0">
                <a:solidFill>
                  <a:srgbClr val="0F1919"/>
                </a:solidFill>
              </a:rPr>
              <a:t>, Monografía 68, junio de 1997, pág. 209).</a:t>
            </a:r>
          </a:p>
          <a:p>
            <a:pPr algn="just" defTabSz="320040">
              <a:spcBef>
                <a:spcPts val="500"/>
              </a:spcBef>
              <a:tabLst>
                <a:tab pos="118872" algn="l"/>
              </a:tabLst>
            </a:pPr>
            <a:r>
              <a:rPr lang="es-CO" sz="1000" dirty="0">
                <a:solidFill>
                  <a:srgbClr val="0F1919"/>
                </a:solidFill>
              </a:rPr>
              <a:t>La Agencia Internacional para la Investigación del Cáncer (</a:t>
            </a:r>
            <a:r>
              <a:rPr lang="es-CO" sz="1000" dirty="0" err="1">
                <a:solidFill>
                  <a:srgbClr val="0F1919"/>
                </a:solidFill>
              </a:rPr>
              <a:t>IARC</a:t>
            </a:r>
            <a:r>
              <a:rPr lang="es-CO" sz="1000" dirty="0">
                <a:solidFill>
                  <a:srgbClr val="0F1919"/>
                </a:solidFill>
              </a:rPr>
              <a:t>) ha concluido que la sílice amorfa "no es clasificable en cuanto a su carcinogenicidad para los seres humanos (Grupo 3)" basándose en "evidencia inadecuada en humanos de la carcinogenicidad de la sílice amorfa" y "evidencia inadecuada en animales de experimentación para la carcinogenicidad de la sílice amorfa sintética" (</a:t>
            </a:r>
            <a:r>
              <a:rPr lang="es-CO" sz="1000" dirty="0" err="1">
                <a:solidFill>
                  <a:srgbClr val="0F1919"/>
                </a:solidFill>
              </a:rPr>
              <a:t>IARC</a:t>
            </a:r>
            <a:r>
              <a:rPr lang="es-CO" sz="1000" dirty="0">
                <a:solidFill>
                  <a:srgbClr val="0F1919"/>
                </a:solidFill>
              </a:rPr>
              <a:t> Monografía 68, junio de 1997, p. 210-211). </a:t>
            </a:r>
          </a:p>
          <a:p>
            <a:pPr algn="just" defTabSz="320040">
              <a:spcBef>
                <a:spcPts val="500"/>
              </a:spcBef>
              <a:tabLst>
                <a:tab pos="118872" algn="l"/>
              </a:tabLst>
            </a:pPr>
            <a:r>
              <a:rPr lang="es-CO" sz="1000" dirty="0">
                <a:solidFill>
                  <a:srgbClr val="0F1919"/>
                </a:solidFill>
              </a:rPr>
              <a:t>La sílice amorfa no figura en el Informe sobre carcinógenos del Programa Nacional de Toxicología (NTP) (última edición) y </a:t>
            </a:r>
            <a:r>
              <a:rPr lang="es-CO" sz="1000" dirty="0" err="1">
                <a:solidFill>
                  <a:srgbClr val="0F1919"/>
                </a:solidFill>
              </a:rPr>
              <a:t>OSHA</a:t>
            </a:r>
            <a:r>
              <a:rPr lang="es-CO" sz="1000" dirty="0">
                <a:solidFill>
                  <a:srgbClr val="0F1919"/>
                </a:solidFill>
              </a:rPr>
              <a:t> no ha determinado que sea un carcinógeno potencial en los EE. UU.</a:t>
            </a:r>
            <a:endParaRPr lang="en-CA" sz="1000" b="1" dirty="0">
              <a:solidFill>
                <a:srgbClr val="0F1919"/>
              </a:solidFill>
            </a:endParaRP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632791238"/>
              </p:ext>
            </p:extLst>
          </p:nvPr>
        </p:nvGraphicFramePr>
        <p:xfrm>
          <a:off x="288786" y="4545835"/>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graphicFrame>
        <p:nvGraphicFramePr>
          <p:cNvPr id="2" name="Table 35">
            <a:extLst>
              <a:ext uri="{FF2B5EF4-FFF2-40B4-BE49-F238E27FC236}">
                <a16:creationId xmlns:a16="http://schemas.microsoft.com/office/drawing/2014/main" id="{5B34AB6E-701F-96C6-1148-B4488DB21D6A}"/>
              </a:ext>
            </a:extLst>
          </p:cNvPr>
          <p:cNvGraphicFramePr>
            <a:graphicFrameLocks/>
          </p:cNvGraphicFramePr>
          <p:nvPr>
            <p:extLst>
              <p:ext uri="{D42A27DB-BD31-4B8C-83A1-F6EECF244321}">
                <p14:modId xmlns:p14="http://schemas.microsoft.com/office/powerpoint/2010/main" val="3012911000"/>
              </p:ext>
            </p:extLst>
          </p:nvPr>
        </p:nvGraphicFramePr>
        <p:xfrm>
          <a:off x="288786" y="1569579"/>
          <a:ext cx="7199382" cy="1221193"/>
        </p:xfrm>
        <a:graphic>
          <a:graphicData uri="http://schemas.openxmlformats.org/drawingml/2006/table">
            <a:tbl>
              <a:tblPr firstRow="1" bandRow="1">
                <a:tableStyleId>{9D7B26C5-4107-4FEC-AEDC-1716B250A1EF}</a:tableStyleId>
              </a:tblPr>
              <a:tblGrid>
                <a:gridCol w="3060194">
                  <a:extLst>
                    <a:ext uri="{9D8B030D-6E8A-4147-A177-3AD203B41FA5}">
                      <a16:colId xmlns:a16="http://schemas.microsoft.com/office/drawing/2014/main" val="3647290184"/>
                    </a:ext>
                  </a:extLst>
                </a:gridCol>
                <a:gridCol w="41391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RIGIDIZER PRODUCTS 23 05 </a:t>
            </a:r>
          </a:p>
          <a:p>
            <a:endParaRPr lang="en-US" sz="1200" dirty="0">
              <a:solidFill>
                <a:schemeClr val="tx2"/>
              </a:solidFill>
            </a:endParaRP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90810" y="2931733"/>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9798" y="3376518"/>
            <a:ext cx="7200900" cy="70674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ELIMINACIÓN: </a:t>
            </a:r>
            <a:r>
              <a:rPr lang="es-CO" sz="1000" dirty="0">
                <a:solidFill>
                  <a:schemeClr val="tx1"/>
                </a:solidFill>
              </a:rPr>
              <a:t>Este producto no está clasificado como residuo peligroso según la mayoría de las regulaciones. Consulte las regulaciones locales, regionales, estatales o provinciales para conocer los requisitos aplicables para la eliminación.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a:t>
            </a:r>
            <a:endParaRPr lang="en-CA" sz="1000" dirty="0">
              <a:solidFill>
                <a:srgbClr val="0F1919"/>
              </a:solidFill>
            </a:endParaRPr>
          </a:p>
          <a:p>
            <a:pPr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91822" y="413176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91822" y="6145082"/>
            <a:ext cx="7200900" cy="2458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No regulado. </a:t>
            </a:r>
            <a:r>
              <a:rPr lang="es-CO" sz="1000" dirty="0">
                <a:solidFill>
                  <a:schemeClr val="tx1"/>
                </a:solidFill>
              </a:rPr>
              <a:t>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92834" y="6521027"/>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15. INFORMACIÓN REGULATORIA (No obligatoria)</a:t>
            </a:r>
            <a:endParaRPr lang="en-CA" sz="1200" b="1" dirty="0">
              <a:solidFill>
                <a:schemeClr val="accent3"/>
              </a:solidFill>
              <a:latin typeface="+mj-lt"/>
            </a:endParaRP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92834" y="6966315"/>
            <a:ext cx="7200900" cy="81084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endParaRPr lang="es-CO" sz="1000" dirty="0">
              <a:solidFill>
                <a:schemeClr val="tx1"/>
              </a:solidFill>
            </a:endParaRP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este producto no está clasificado según </a:t>
            </a:r>
            <a:r>
              <a:rPr lang="es-CO" sz="1000" dirty="0" err="1">
                <a:solidFill>
                  <a:schemeClr val="tx1"/>
                </a:solidFill>
              </a:rPr>
              <a:t>WHMIS</a:t>
            </a:r>
            <a:r>
              <a:rPr lang="es-CO" sz="1000" dirty="0">
                <a:solidFill>
                  <a:schemeClr val="tx1"/>
                </a:solidFill>
              </a:rPr>
              <a:t> 2015.</a:t>
            </a:r>
          </a:p>
          <a:p>
            <a:pPr algn="just" defTabSz="228600">
              <a:spcBef>
                <a:spcPts val="0"/>
              </a:spcBef>
              <a:tabLst>
                <a:tab pos="118872" algn="l"/>
              </a:tabLst>
            </a:pPr>
            <a:endParaRPr lang="es-CO" sz="1000" b="1" u="sng"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 </a:t>
            </a:r>
            <a:r>
              <a:rPr lang="es-CO" sz="1000" dirty="0">
                <a:solidFill>
                  <a:schemeClr val="tx1"/>
                </a:solidFill>
              </a:rPr>
              <a:t>todas las sustancias de este producto están incluidas, según sea necesario, en la Lista de Sustancias Nacionales (DSL).</a:t>
            </a:r>
            <a:endParaRPr lang="en-US" sz="1000" dirty="0">
              <a:solidFill>
                <a:schemeClr val="tx1"/>
              </a:solidFill>
            </a:endParaRPr>
          </a:p>
        </p:txBody>
      </p:sp>
      <p:sp>
        <p:nvSpPr>
          <p:cNvPr id="4" name="Rectangle 3">
            <a:extLst>
              <a:ext uri="{FF2B5EF4-FFF2-40B4-BE49-F238E27FC236}">
                <a16:creationId xmlns:a16="http://schemas.microsoft.com/office/drawing/2014/main" id="{A2BD2353-FFEB-DD01-D0EC-69C1AF0618EB}"/>
              </a:ext>
            </a:extLst>
          </p:cNvPr>
          <p:cNvSpPr/>
          <p:nvPr/>
        </p:nvSpPr>
        <p:spPr>
          <a:xfrm>
            <a:off x="291822" y="788488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16. OTRA INFORMACIÓN</a:t>
            </a:r>
          </a:p>
        </p:txBody>
      </p:sp>
      <p:sp>
        <p:nvSpPr>
          <p:cNvPr id="5" name="Text Placeholder 25">
            <a:extLst>
              <a:ext uri="{FF2B5EF4-FFF2-40B4-BE49-F238E27FC236}">
                <a16:creationId xmlns:a16="http://schemas.microsoft.com/office/drawing/2014/main" id="{F93F329A-DF6A-C4FE-F572-88C744D997C7}"/>
              </a:ext>
            </a:extLst>
          </p:cNvPr>
          <p:cNvSpPr txBox="1">
            <a:spLocks/>
          </p:cNvSpPr>
          <p:nvPr/>
        </p:nvSpPr>
        <p:spPr>
          <a:xfrm>
            <a:off x="292328" y="8338844"/>
            <a:ext cx="7200900" cy="111566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Eliminación después del servicio</a:t>
            </a:r>
            <a:endParaRPr lang="es-CO" sz="1000" dirty="0">
              <a:solidFill>
                <a:schemeClr val="tx1"/>
              </a:solidFill>
            </a:endParaRPr>
          </a:p>
          <a:p>
            <a:pPr algn="just" defTabSz="228600">
              <a:spcBef>
                <a:spcPts val="0"/>
              </a:spcBef>
              <a:tabLst>
                <a:tab pos="118872" algn="l"/>
              </a:tabLst>
            </a:pPr>
            <a:r>
              <a:rPr lang="es-CO" sz="1000" dirty="0">
                <a:solidFill>
                  <a:schemeClr val="tx1"/>
                </a:solidFill>
              </a:rPr>
              <a:t>La sílice amorfa contenida en este producto puede desvitrificarse y formar cristobalita (una forma de sílice cristalina) cuando se usa a temperaturas superiores a 1000 °C durante períodos prolongados. La exposición crónica a la sílice cristalina respirable puede provocar enfermedades pulmonares. La </a:t>
            </a:r>
            <a:r>
              <a:rPr lang="es-CO" sz="1000" dirty="0" err="1">
                <a:solidFill>
                  <a:schemeClr val="tx1"/>
                </a:solidFill>
              </a:rPr>
              <a:t>IARC</a:t>
            </a:r>
            <a:r>
              <a:rPr lang="es-CO" sz="1000" dirty="0">
                <a:solidFill>
                  <a:schemeClr val="tx1"/>
                </a:solidFill>
              </a:rPr>
              <a:t> ha llegado a la conclusión de que: "La sílice cristalina inhalada en forma de cuarzo o cristobalita procedente de fuentes ocupacionales es cancerígena para los seres humanos (Grupo 1)". [Monografía 68 de la </a:t>
            </a:r>
            <a:r>
              <a:rPr lang="es-CO" sz="1000" dirty="0" err="1">
                <a:solidFill>
                  <a:schemeClr val="tx1"/>
                </a:solidFill>
              </a:rPr>
              <a:t>IARC</a:t>
            </a:r>
            <a:r>
              <a:rPr lang="es-CO" sz="1000" dirty="0">
                <a:solidFill>
                  <a:schemeClr val="tx1"/>
                </a:solidFill>
              </a:rPr>
              <a:t>, junio de 1997, pág. 210-211]. </a:t>
            </a:r>
            <a:r>
              <a:rPr lang="es-CO" sz="1000" dirty="0" err="1">
                <a:solidFill>
                  <a:schemeClr val="tx1"/>
                </a:solidFill>
              </a:rPr>
              <a:t>OSHA</a:t>
            </a:r>
            <a:r>
              <a:rPr lang="es-CO" sz="1000" dirty="0">
                <a:solidFill>
                  <a:schemeClr val="tx1"/>
                </a:solidFill>
              </a:rPr>
              <a:t> ha adoptado un límite de exposición permisible (</a:t>
            </a:r>
            <a:r>
              <a:rPr lang="es-CO" sz="1000" dirty="0" err="1">
                <a:solidFill>
                  <a:schemeClr val="tx1"/>
                </a:solidFill>
              </a:rPr>
              <a:t>PEL</a:t>
            </a:r>
            <a:r>
              <a:rPr lang="es-CO" sz="1000" dirty="0">
                <a:solidFill>
                  <a:schemeClr val="tx1"/>
                </a:solidFill>
              </a:rPr>
              <a:t>) para cristobalita respirable de 0,05 mg/m³. Cuando sea necesario, se recomienda el uso de controles de exposición adecuados y protección respiratoria para reducir los riesgos potenciales para la salud y garantizar el cumplimiento de los requisitos de </a:t>
            </a:r>
            <a:r>
              <a:rPr lang="es-CO" sz="1000" dirty="0" err="1">
                <a:solidFill>
                  <a:schemeClr val="tx1"/>
                </a:solidFill>
              </a:rPr>
              <a:t>OSHA</a:t>
            </a:r>
            <a:r>
              <a:rPr lang="es-CO" sz="1000" dirty="0">
                <a:solidFill>
                  <a:schemeClr val="tx1"/>
                </a:solidFill>
              </a:rPr>
              <a:t>. La evaluación de los riesgos en el lugar de trabajo y la identificación de la protección respiratoria adecuada la realiza mejor, caso por caso, un higienista industrial calificado.</a:t>
            </a:r>
            <a:endParaRPr lang="en-US" sz="1000" dirty="0">
              <a:solidFill>
                <a:schemeClr val="tx1"/>
              </a:solidFill>
            </a:endParaRPr>
          </a:p>
        </p:txBody>
      </p:sp>
    </p:spTree>
    <p:extLst>
      <p:ext uri="{BB962C8B-B14F-4D97-AF65-F5344CB8AC3E}">
        <p14:creationId xmlns:p14="http://schemas.microsoft.com/office/powerpoint/2010/main" val="4106822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76F184B-C9A0-FA4C-4CCD-7F821E870879}"/>
              </a:ext>
            </a:extLst>
          </p:cNvPr>
          <p:cNvSpPr/>
          <p:nvPr/>
        </p:nvSpPr>
        <p:spPr>
          <a:xfrm>
            <a:off x="286256" y="110516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a:solidFill>
                  <a:schemeClr val="accent3"/>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RIGIDIZER PRODUCTS 23 05 </a:t>
            </a:r>
          </a:p>
          <a:p>
            <a:endParaRPr lang="en-US" sz="1200" dirty="0">
              <a:solidFill>
                <a:schemeClr val="tx2"/>
              </a:solidFill>
            </a:endParaRPr>
          </a:p>
        </p:txBody>
      </p:sp>
      <p:graphicFrame>
        <p:nvGraphicFramePr>
          <p:cNvPr id="2" name="Table 35">
            <a:extLst>
              <a:ext uri="{FF2B5EF4-FFF2-40B4-BE49-F238E27FC236}">
                <a16:creationId xmlns:a16="http://schemas.microsoft.com/office/drawing/2014/main" id="{803D378A-E193-575B-EE67-20189D65CAF5}"/>
              </a:ext>
            </a:extLst>
          </p:cNvPr>
          <p:cNvGraphicFramePr>
            <a:graphicFrameLocks/>
          </p:cNvGraphicFramePr>
          <p:nvPr>
            <p:extLst>
              <p:ext uri="{D42A27DB-BD31-4B8C-83A1-F6EECF244321}">
                <p14:modId xmlns:p14="http://schemas.microsoft.com/office/powerpoint/2010/main" val="634811831"/>
              </p:ext>
            </p:extLst>
          </p:nvPr>
        </p:nvGraphicFramePr>
        <p:xfrm>
          <a:off x="285749" y="1527868"/>
          <a:ext cx="7199889" cy="253309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479427"/>
                  </a:ext>
                </a:extLst>
              </a:tr>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923745"/>
                  </a:ext>
                </a:extLst>
              </a:tr>
            </a:tbl>
          </a:graphicData>
        </a:graphic>
      </p:graphicFrame>
      <p:graphicFrame>
        <p:nvGraphicFramePr>
          <p:cNvPr id="3" name="Table 35">
            <a:extLst>
              <a:ext uri="{FF2B5EF4-FFF2-40B4-BE49-F238E27FC236}">
                <a16:creationId xmlns:a16="http://schemas.microsoft.com/office/drawing/2014/main" id="{B8390A71-499C-B2D7-A06E-1F55250773C6}"/>
              </a:ext>
            </a:extLst>
          </p:cNvPr>
          <p:cNvGraphicFramePr>
            <a:graphicFrameLocks/>
          </p:cNvGraphicFramePr>
          <p:nvPr>
            <p:extLst>
              <p:ext uri="{D42A27DB-BD31-4B8C-83A1-F6EECF244321}">
                <p14:modId xmlns:p14="http://schemas.microsoft.com/office/powerpoint/2010/main" val="1737024341"/>
              </p:ext>
            </p:extLst>
          </p:nvPr>
        </p:nvGraphicFramePr>
        <p:xfrm>
          <a:off x="281193" y="4450293"/>
          <a:ext cx="7199889" cy="778660"/>
        </p:xfrm>
        <a:graphic>
          <a:graphicData uri="http://schemas.openxmlformats.org/drawingml/2006/table">
            <a:tbl>
              <a:tblPr firstRow="1" bandRow="1">
                <a:tableStyleId>{9D7B26C5-4107-4FEC-AEDC-1716B250A1EF}</a:tableStyleId>
              </a:tblPr>
              <a:tblGrid>
                <a:gridCol w="988807">
                  <a:extLst>
                    <a:ext uri="{9D8B030D-6E8A-4147-A177-3AD203B41FA5}">
                      <a16:colId xmlns:a16="http://schemas.microsoft.com/office/drawing/2014/main" val="3647290184"/>
                    </a:ext>
                  </a:extLst>
                </a:gridCol>
                <a:gridCol w="2927350">
                  <a:extLst>
                    <a:ext uri="{9D8B030D-6E8A-4147-A177-3AD203B41FA5}">
                      <a16:colId xmlns:a16="http://schemas.microsoft.com/office/drawing/2014/main" val="622920296"/>
                    </a:ext>
                  </a:extLst>
                </a:gridCol>
                <a:gridCol w="3283732">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5" name="Table 35">
            <a:extLst>
              <a:ext uri="{FF2B5EF4-FFF2-40B4-BE49-F238E27FC236}">
                <a16:creationId xmlns:a16="http://schemas.microsoft.com/office/drawing/2014/main" id="{802AF85C-BE26-1940-3592-DF92D44B22AC}"/>
              </a:ext>
            </a:extLst>
          </p:cNvPr>
          <p:cNvGraphicFramePr>
            <a:graphicFrameLocks/>
          </p:cNvGraphicFramePr>
          <p:nvPr>
            <p:extLst>
              <p:ext uri="{D42A27DB-BD31-4B8C-83A1-F6EECF244321}">
                <p14:modId xmlns:p14="http://schemas.microsoft.com/office/powerpoint/2010/main" val="893763957"/>
              </p:ext>
            </p:extLst>
          </p:nvPr>
        </p:nvGraphicFramePr>
        <p:xfrm>
          <a:off x="286762" y="5229759"/>
          <a:ext cx="7199382" cy="418631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4421463"/>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4634950"/>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9159625"/>
                  </a:ext>
                </a:extLst>
              </a:tr>
            </a:tbl>
          </a:graphicData>
        </a:graphic>
      </p:graphicFrame>
      <p:graphicFrame>
        <p:nvGraphicFramePr>
          <p:cNvPr id="7" name="Table 6">
            <a:extLst>
              <a:ext uri="{FF2B5EF4-FFF2-40B4-BE49-F238E27FC236}">
                <a16:creationId xmlns:a16="http://schemas.microsoft.com/office/drawing/2014/main" id="{E4FAC7FD-EA90-5EA1-7279-4695B39631DB}"/>
              </a:ext>
            </a:extLst>
          </p:cNvPr>
          <p:cNvGraphicFramePr>
            <a:graphicFrameLocks noGrp="1"/>
          </p:cNvGraphicFramePr>
          <p:nvPr>
            <p:extLst>
              <p:ext uri="{D42A27DB-BD31-4B8C-83A1-F6EECF244321}">
                <p14:modId xmlns:p14="http://schemas.microsoft.com/office/powerpoint/2010/main" val="59796036"/>
              </p:ext>
            </p:extLst>
          </p:nvPr>
        </p:nvGraphicFramePr>
        <p:xfrm>
          <a:off x="281194" y="4060963"/>
          <a:ext cx="7199889" cy="389330"/>
        </p:xfrm>
        <a:graphic>
          <a:graphicData uri="http://schemas.openxmlformats.org/drawingml/2006/table">
            <a:tbl>
              <a:tblPr firstRow="1" bandRow="1">
                <a:tableStyleId>{5940675A-B579-460E-94D1-54222C63F5DA}</a:tableStyleId>
              </a:tblPr>
              <a:tblGrid>
                <a:gridCol w="99198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373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RIGIDIZER PRODUCTS 23 05 </a:t>
            </a:r>
          </a:p>
          <a:p>
            <a:endParaRPr lang="en-US" sz="1200" dirty="0">
              <a:solidFill>
                <a:schemeClr val="tx2"/>
              </a:solidFill>
            </a:endParaRPr>
          </a:p>
        </p:txBody>
      </p:sp>
      <p:sp>
        <p:nvSpPr>
          <p:cNvPr id="11" name="Rectangle 10">
            <a:extLst>
              <a:ext uri="{FF2B5EF4-FFF2-40B4-BE49-F238E27FC236}">
                <a16:creationId xmlns:a16="http://schemas.microsoft.com/office/drawing/2014/main" id="{CE6246EB-76BA-C341-E6B0-E5CD6B35C7A3}"/>
              </a:ext>
            </a:extLst>
          </p:cNvPr>
          <p:cNvSpPr/>
          <p:nvPr/>
        </p:nvSpPr>
        <p:spPr>
          <a:xfrm>
            <a:off x="287774" y="338908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fr-FR" sz="1200" b="1" dirty="0">
                <a:solidFill>
                  <a:schemeClr val="accent3"/>
                </a:solidFill>
                <a:latin typeface="+mj-lt"/>
              </a:rPr>
              <a:t>AVISO LEGAL</a:t>
            </a:r>
            <a:endParaRPr lang="en-CA" sz="1200" b="1" dirty="0">
              <a:solidFill>
                <a:schemeClr val="accent3"/>
              </a:solidFill>
              <a:latin typeface="+mj-lt"/>
            </a:endParaRPr>
          </a:p>
        </p:txBody>
      </p:sp>
      <p:sp>
        <p:nvSpPr>
          <p:cNvPr id="12" name="Rectangle 11">
            <a:extLst>
              <a:ext uri="{FF2B5EF4-FFF2-40B4-BE49-F238E27FC236}">
                <a16:creationId xmlns:a16="http://schemas.microsoft.com/office/drawing/2014/main" id="{E36B0BEE-DDAA-81D7-3C81-300563A1FAE0}"/>
              </a:ext>
            </a:extLst>
          </p:cNvPr>
          <p:cNvSpPr/>
          <p:nvPr/>
        </p:nvSpPr>
        <p:spPr>
          <a:xfrm>
            <a:off x="283220" y="3791860"/>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F59F8D0-AAFB-4137-D72D-F6B1E4CCEEF2}"/>
              </a:ext>
            </a:extLst>
          </p:cNvPr>
          <p:cNvSpPr txBox="1"/>
          <p:nvPr/>
        </p:nvSpPr>
        <p:spPr>
          <a:xfrm>
            <a:off x="288280" y="2768718"/>
            <a:ext cx="7199382" cy="400110"/>
          </a:xfrm>
          <a:prstGeom prst="rect">
            <a:avLst/>
          </a:prstGeom>
          <a:noFill/>
        </p:spPr>
        <p:txBody>
          <a:bodyPr wrap="square" lIns="0">
            <a:spAutoFit/>
          </a:bodyPr>
          <a:lstStyle/>
          <a:p>
            <a:pPr algn="just" defTabSz="228600">
              <a:spcBef>
                <a:spcPts val="0"/>
              </a:spcBef>
              <a:tabLst>
                <a:tab pos="118872" algn="l"/>
              </a:tabLst>
            </a:pPr>
            <a:r>
              <a:rPr lang="es-CO" sz="1000" b="1" dirty="0">
                <a:latin typeface="+mj-lt"/>
              </a:rPr>
              <a:t>Resumen de revisión: </a:t>
            </a:r>
            <a:r>
              <a:rPr lang="es-CO" sz="1000" dirty="0">
                <a:latin typeface="+mj-lt"/>
              </a:rPr>
              <a:t>FDS actualizado al formato </a:t>
            </a:r>
            <a:r>
              <a:rPr lang="es-CO" sz="1000" dirty="0" err="1">
                <a:latin typeface="+mj-lt"/>
              </a:rPr>
              <a:t>GHS</a:t>
            </a:r>
            <a:r>
              <a:rPr lang="es-CO" sz="1000" dirty="0">
                <a:latin typeface="+mj-lt"/>
              </a:rPr>
              <a:t>.</a:t>
            </a:r>
          </a:p>
          <a:p>
            <a:pPr algn="just" defTabSz="228600">
              <a:spcBef>
                <a:spcPts val="0"/>
              </a:spcBef>
              <a:tabLst>
                <a:tab pos="118872" algn="l"/>
              </a:tabLst>
            </a:pPr>
            <a:r>
              <a:rPr lang="es-CO" sz="1000" b="1" dirty="0">
                <a:latin typeface="+mj-lt"/>
              </a:rPr>
              <a:t>FDS preparado por: </a:t>
            </a:r>
            <a:r>
              <a:rPr lang="es-CO" sz="1000" dirty="0" err="1">
                <a:latin typeface="+mj-lt"/>
              </a:rPr>
              <a:t>G.E</a:t>
            </a:r>
            <a:r>
              <a:rPr lang="es-CO" sz="1000" dirty="0">
                <a:latin typeface="+mj-lt"/>
              </a:rPr>
              <a:t>. Menzies P. Eng. </a:t>
            </a:r>
            <a:r>
              <a:rPr lang="es-CO" sz="1000" dirty="0" err="1">
                <a:latin typeface="+mj-lt"/>
              </a:rPr>
              <a:t>ROH</a:t>
            </a:r>
            <a:r>
              <a:rPr lang="es-CO" sz="1000" dirty="0">
                <a:latin typeface="+mj-lt"/>
              </a:rPr>
              <a:t>, 10 de enero de 2019 para incluir la gama de productos cubiertos por esta FDS.</a:t>
            </a:r>
          </a:p>
        </p:txBody>
      </p:sp>
      <p:graphicFrame>
        <p:nvGraphicFramePr>
          <p:cNvPr id="4" name="Table 3">
            <a:extLst>
              <a:ext uri="{FF2B5EF4-FFF2-40B4-BE49-F238E27FC236}">
                <a16:creationId xmlns:a16="http://schemas.microsoft.com/office/drawing/2014/main" id="{F60DCC3B-3920-00D8-9EF7-4E58431F40E4}"/>
              </a:ext>
            </a:extLst>
          </p:cNvPr>
          <p:cNvGraphicFramePr>
            <a:graphicFrameLocks noGrp="1"/>
          </p:cNvGraphicFramePr>
          <p:nvPr>
            <p:extLst>
              <p:ext uri="{D42A27DB-BD31-4B8C-83A1-F6EECF244321}">
                <p14:modId xmlns:p14="http://schemas.microsoft.com/office/powerpoint/2010/main" val="3281048867"/>
              </p:ext>
            </p:extLst>
          </p:nvPr>
        </p:nvGraphicFramePr>
        <p:xfrm>
          <a:off x="284738" y="1120049"/>
          <a:ext cx="7199382" cy="1557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2706</TotalTime>
  <Words>3255</Words>
  <Application>Microsoft Office PowerPoint</Application>
  <PresentationFormat>Personalizado</PresentationFormat>
  <Paragraphs>296</Paragraphs>
  <Slides>6</Slides>
  <Notes>1</Notes>
  <HiddenSlides>0</HiddenSlides>
  <MMClips>0</MMClips>
  <ScaleCrop>false</ScaleCrop>
  <HeadingPairs>
    <vt:vector size="6" baseType="variant">
      <vt:variant>
        <vt:lpstr>Fuentes usadas</vt:lpstr>
      </vt:variant>
      <vt:variant>
        <vt:i4>7</vt:i4>
      </vt:variant>
      <vt:variant>
        <vt:lpstr>Tema</vt:lpstr>
      </vt:variant>
      <vt:variant>
        <vt:i4>3</vt:i4>
      </vt:variant>
      <vt:variant>
        <vt:lpstr>Títulos de diapositiva</vt:lpstr>
      </vt:variant>
      <vt:variant>
        <vt:i4>6</vt:i4>
      </vt:variant>
    </vt:vector>
  </HeadingPairs>
  <TitlesOfParts>
    <vt:vector size="16"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RIGIDIZER, 40, 50 , 100</cp:keywords>
  <cp:lastModifiedBy>Angie Torres Cardenas</cp:lastModifiedBy>
  <cp:revision>198</cp:revision>
  <dcterms:created xsi:type="dcterms:W3CDTF">2021-04-06T14:57:59Z</dcterms:created>
  <dcterms:modified xsi:type="dcterms:W3CDTF">2024-02-15T20:24:43Z</dcterms:modified>
  <cp:category>SAFETY DATA SHEET</cp:category>
</cp:coreProperties>
</file>